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68" r:id="rId2"/>
    <p:sldId id="259" r:id="rId3"/>
    <p:sldId id="260" r:id="rId4"/>
    <p:sldId id="266" r:id="rId5"/>
    <p:sldId id="277" r:id="rId6"/>
    <p:sldId id="278" r:id="rId7"/>
    <p:sldId id="262" r:id="rId8"/>
    <p:sldId id="263" r:id="rId9"/>
    <p:sldId id="265" r:id="rId10"/>
    <p:sldId id="267" r:id="rId11"/>
    <p:sldId id="270" r:id="rId12"/>
    <p:sldId id="275" r:id="rId13"/>
    <p:sldId id="276" r:id="rId14"/>
    <p:sldId id="272" r:id="rId15"/>
    <p:sldId id="273" r:id="rId16"/>
    <p:sldId id="274" r:id="rId17"/>
    <p:sldId id="285" r:id="rId18"/>
    <p:sldId id="279" r:id="rId19"/>
    <p:sldId id="280" r:id="rId20"/>
    <p:sldId id="281" r:id="rId21"/>
    <p:sldId id="282" r:id="rId22"/>
    <p:sldId id="283" r:id="rId23"/>
    <p:sldId id="284" r:id="rId24"/>
    <p:sldId id="286" r:id="rId25"/>
    <p:sldId id="287" r:id="rId26"/>
    <p:sldId id="291" r:id="rId27"/>
    <p:sldId id="288" r:id="rId28"/>
    <p:sldId id="289" r:id="rId29"/>
    <p:sldId id="290" r:id="rId30"/>
    <p:sldId id="292" r:id="rId31"/>
    <p:sldId id="29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B8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DEED70-8A7D-406C-93F9-1C0068325691}" v="1680" dt="2025-05-25T12:28:06.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llineni Narasimha Naidu" userId="cdeb9c1ca73a9452" providerId="LiveId" clId="{FADEED70-8A7D-406C-93F9-1C0068325691}"/>
    <pc:docChg chg="undo custSel addSld delSld modSld sldOrd">
      <pc:chgData name="Bollineni Narasimha Naidu" userId="cdeb9c1ca73a9452" providerId="LiveId" clId="{FADEED70-8A7D-406C-93F9-1C0068325691}" dt="2025-05-25T12:28:06.820" v="2988"/>
      <pc:docMkLst>
        <pc:docMk/>
      </pc:docMkLst>
      <pc:sldChg chg="addSp modSp del mod">
        <pc:chgData name="Bollineni Narasimha Naidu" userId="cdeb9c1ca73a9452" providerId="LiveId" clId="{FADEED70-8A7D-406C-93F9-1C0068325691}" dt="2025-05-25T04:41:25.367" v="981" actId="2696"/>
        <pc:sldMkLst>
          <pc:docMk/>
          <pc:sldMk cId="2772829724" sldId="256"/>
        </pc:sldMkLst>
        <pc:spChg chg="mod">
          <ac:chgData name="Bollineni Narasimha Naidu" userId="cdeb9c1ca73a9452" providerId="LiveId" clId="{FADEED70-8A7D-406C-93F9-1C0068325691}" dt="2025-05-25T04:02:34.934" v="28" actId="14100"/>
          <ac:spMkLst>
            <pc:docMk/>
            <pc:sldMk cId="2772829724" sldId="256"/>
            <ac:spMk id="3" creationId="{230869B1-6468-A33B-EC10-EA2221572F0C}"/>
          </ac:spMkLst>
        </pc:spChg>
        <pc:picChg chg="add mod ord">
          <ac:chgData name="Bollineni Narasimha Naidu" userId="cdeb9c1ca73a9452" providerId="LiveId" clId="{FADEED70-8A7D-406C-93F9-1C0068325691}" dt="2025-05-25T04:02:53.075" v="29" actId="167"/>
          <ac:picMkLst>
            <pc:docMk/>
            <pc:sldMk cId="2772829724" sldId="256"/>
            <ac:picMk id="5" creationId="{550C8F02-7E2D-6E02-2E1E-3806F2B0B2A5}"/>
          </ac:picMkLst>
        </pc:picChg>
      </pc:sldChg>
      <pc:sldChg chg="addSp delSp modSp mod">
        <pc:chgData name="Bollineni Narasimha Naidu" userId="cdeb9c1ca73a9452" providerId="LiveId" clId="{FADEED70-8A7D-406C-93F9-1C0068325691}" dt="2025-05-25T04:56:48.668" v="1698" actId="1076"/>
        <pc:sldMkLst>
          <pc:docMk/>
          <pc:sldMk cId="1378441169" sldId="259"/>
        </pc:sldMkLst>
        <pc:spChg chg="add del mod">
          <ac:chgData name="Bollineni Narasimha Naidu" userId="cdeb9c1ca73a9452" providerId="LiveId" clId="{FADEED70-8A7D-406C-93F9-1C0068325691}" dt="2025-05-25T04:55:32.334" v="1688" actId="478"/>
          <ac:spMkLst>
            <pc:docMk/>
            <pc:sldMk cId="1378441169" sldId="259"/>
            <ac:spMk id="4" creationId="{710780CB-3AF2-71DC-FF3D-ACF0227DA141}"/>
          </ac:spMkLst>
        </pc:spChg>
        <pc:spChg chg="add del">
          <ac:chgData name="Bollineni Narasimha Naidu" userId="cdeb9c1ca73a9452" providerId="LiveId" clId="{FADEED70-8A7D-406C-93F9-1C0068325691}" dt="2025-05-25T04:56:01.084" v="1692" actId="478"/>
          <ac:spMkLst>
            <pc:docMk/>
            <pc:sldMk cId="1378441169" sldId="259"/>
            <ac:spMk id="8" creationId="{205FC279-7E1A-6510-5B36-578EF7082424}"/>
          </ac:spMkLst>
        </pc:spChg>
        <pc:spChg chg="add del">
          <ac:chgData name="Bollineni Narasimha Naidu" userId="cdeb9c1ca73a9452" providerId="LiveId" clId="{FADEED70-8A7D-406C-93F9-1C0068325691}" dt="2025-05-25T04:55:58.472" v="1691" actId="478"/>
          <ac:spMkLst>
            <pc:docMk/>
            <pc:sldMk cId="1378441169" sldId="259"/>
            <ac:spMk id="9" creationId="{EE636642-BD05-A656-AC6A-30C9B853F2D3}"/>
          </ac:spMkLst>
        </pc:spChg>
        <pc:spChg chg="add mod">
          <ac:chgData name="Bollineni Narasimha Naidu" userId="cdeb9c1ca73a9452" providerId="LiveId" clId="{FADEED70-8A7D-406C-93F9-1C0068325691}" dt="2025-05-25T04:56:48.668" v="1698" actId="1076"/>
          <ac:spMkLst>
            <pc:docMk/>
            <pc:sldMk cId="1378441169" sldId="259"/>
            <ac:spMk id="10" creationId="{D2417AA5-3448-8587-EB21-45C1ED23CA0B}"/>
          </ac:spMkLst>
        </pc:spChg>
        <pc:picChg chg="add">
          <ac:chgData name="Bollineni Narasimha Naidu" userId="cdeb9c1ca73a9452" providerId="LiveId" clId="{FADEED70-8A7D-406C-93F9-1C0068325691}" dt="2025-05-25T04:53:38.374" v="1679"/>
          <ac:picMkLst>
            <pc:docMk/>
            <pc:sldMk cId="1378441169" sldId="259"/>
            <ac:picMk id="5" creationId="{ED26A105-604D-CDA2-9D6F-DCBD037C690D}"/>
          </ac:picMkLst>
        </pc:picChg>
        <pc:picChg chg="add mod">
          <ac:chgData name="Bollineni Narasimha Naidu" userId="cdeb9c1ca73a9452" providerId="LiveId" clId="{FADEED70-8A7D-406C-93F9-1C0068325691}" dt="2025-05-25T04:54:42.713" v="1683" actId="931"/>
          <ac:picMkLst>
            <pc:docMk/>
            <pc:sldMk cId="1378441169" sldId="259"/>
            <ac:picMk id="7" creationId="{18E948BA-62CF-2880-A811-45C7966504B6}"/>
          </ac:picMkLst>
        </pc:picChg>
        <pc:picChg chg="add del mod">
          <ac:chgData name="Bollineni Narasimha Naidu" userId="cdeb9c1ca73a9452" providerId="LiveId" clId="{FADEED70-8A7D-406C-93F9-1C0068325691}" dt="2025-05-25T04:49:30.028" v="1673" actId="478"/>
          <ac:picMkLst>
            <pc:docMk/>
            <pc:sldMk cId="1378441169" sldId="259"/>
            <ac:picMk id="2050" creationId="{9F7AEEDC-F11D-C66C-AF57-7AFD13D51E3C}"/>
          </ac:picMkLst>
        </pc:picChg>
        <pc:picChg chg="add del mod">
          <ac:chgData name="Bollineni Narasimha Naidu" userId="cdeb9c1ca73a9452" providerId="LiveId" clId="{FADEED70-8A7D-406C-93F9-1C0068325691}" dt="2025-05-25T04:53:51.018" v="1680" actId="478"/>
          <ac:picMkLst>
            <pc:docMk/>
            <pc:sldMk cId="1378441169" sldId="259"/>
            <ac:picMk id="2052" creationId="{F88A294F-564D-9602-4D90-E4DFD4FE1EDD}"/>
          </ac:picMkLst>
        </pc:picChg>
      </pc:sldChg>
      <pc:sldChg chg="addSp modSp">
        <pc:chgData name="Bollineni Narasimha Naidu" userId="cdeb9c1ca73a9452" providerId="LiveId" clId="{FADEED70-8A7D-406C-93F9-1C0068325691}" dt="2025-05-25T04:57:22.119" v="1699"/>
        <pc:sldMkLst>
          <pc:docMk/>
          <pc:sldMk cId="2257676761" sldId="260"/>
        </pc:sldMkLst>
        <pc:spChg chg="add mod">
          <ac:chgData name="Bollineni Narasimha Naidu" userId="cdeb9c1ca73a9452" providerId="LiveId" clId="{FADEED70-8A7D-406C-93F9-1C0068325691}" dt="2025-05-25T04:57:22.119" v="1699"/>
          <ac:spMkLst>
            <pc:docMk/>
            <pc:sldMk cId="2257676761" sldId="260"/>
            <ac:spMk id="4" creationId="{FA78143A-771B-7DD9-3F94-FA2CD65A9410}"/>
          </ac:spMkLst>
        </pc:spChg>
      </pc:sldChg>
      <pc:sldChg chg="addSp modSp">
        <pc:chgData name="Bollineni Narasimha Naidu" userId="cdeb9c1ca73a9452" providerId="LiveId" clId="{FADEED70-8A7D-406C-93F9-1C0068325691}" dt="2025-05-25T04:57:29.645" v="1701"/>
        <pc:sldMkLst>
          <pc:docMk/>
          <pc:sldMk cId="2242669258" sldId="262"/>
        </pc:sldMkLst>
        <pc:spChg chg="add mod">
          <ac:chgData name="Bollineni Narasimha Naidu" userId="cdeb9c1ca73a9452" providerId="LiveId" clId="{FADEED70-8A7D-406C-93F9-1C0068325691}" dt="2025-05-25T04:57:29.645" v="1701"/>
          <ac:spMkLst>
            <pc:docMk/>
            <pc:sldMk cId="2242669258" sldId="262"/>
            <ac:spMk id="4" creationId="{824B45E6-3B65-BE35-E53C-F8BB47627963}"/>
          </ac:spMkLst>
        </pc:spChg>
      </pc:sldChg>
      <pc:sldChg chg="addSp modSp">
        <pc:chgData name="Bollineni Narasimha Naidu" userId="cdeb9c1ca73a9452" providerId="LiveId" clId="{FADEED70-8A7D-406C-93F9-1C0068325691}" dt="2025-05-25T04:57:33.638" v="1702"/>
        <pc:sldMkLst>
          <pc:docMk/>
          <pc:sldMk cId="3089141397" sldId="263"/>
        </pc:sldMkLst>
        <pc:spChg chg="add mod">
          <ac:chgData name="Bollineni Narasimha Naidu" userId="cdeb9c1ca73a9452" providerId="LiveId" clId="{FADEED70-8A7D-406C-93F9-1C0068325691}" dt="2025-05-25T04:57:33.638" v="1702"/>
          <ac:spMkLst>
            <pc:docMk/>
            <pc:sldMk cId="3089141397" sldId="263"/>
            <ac:spMk id="4" creationId="{006C894E-BDAB-7F8A-6E9C-BE9671EAEECA}"/>
          </ac:spMkLst>
        </pc:spChg>
      </pc:sldChg>
      <pc:sldChg chg="addSp delSp modSp del mod">
        <pc:chgData name="Bollineni Narasimha Naidu" userId="cdeb9c1ca73a9452" providerId="LiveId" clId="{FADEED70-8A7D-406C-93F9-1C0068325691}" dt="2025-05-25T04:00:05.838" v="8" actId="2696"/>
        <pc:sldMkLst>
          <pc:docMk/>
          <pc:sldMk cId="1868001362" sldId="264"/>
        </pc:sldMkLst>
        <pc:spChg chg="del">
          <ac:chgData name="Bollineni Narasimha Naidu" userId="cdeb9c1ca73a9452" providerId="LiveId" clId="{FADEED70-8A7D-406C-93F9-1C0068325691}" dt="2025-05-25T03:59:18.989" v="0"/>
          <ac:spMkLst>
            <pc:docMk/>
            <pc:sldMk cId="1868001362" sldId="264"/>
            <ac:spMk id="3" creationId="{0F27912F-AEDA-E246-281A-74E29EE909A8}"/>
          </ac:spMkLst>
        </pc:spChg>
        <pc:picChg chg="add mod">
          <ac:chgData name="Bollineni Narasimha Naidu" userId="cdeb9c1ca73a9452" providerId="LiveId" clId="{FADEED70-8A7D-406C-93F9-1C0068325691}" dt="2025-05-25T03:59:34.816" v="4" actId="14100"/>
          <ac:picMkLst>
            <pc:docMk/>
            <pc:sldMk cId="1868001362" sldId="264"/>
            <ac:picMk id="4" creationId="{535F4F9F-376C-7D03-DCA3-77702311DAFB}"/>
          </ac:picMkLst>
        </pc:picChg>
        <pc:picChg chg="add">
          <ac:chgData name="Bollineni Narasimha Naidu" userId="cdeb9c1ca73a9452" providerId="LiveId" clId="{FADEED70-8A7D-406C-93F9-1C0068325691}" dt="2025-05-25T03:59:53.879" v="6"/>
          <ac:picMkLst>
            <pc:docMk/>
            <pc:sldMk cId="1868001362" sldId="264"/>
            <ac:picMk id="5" creationId="{626379C5-EA33-3AFD-D00F-C5C7A720C129}"/>
          </ac:picMkLst>
        </pc:picChg>
      </pc:sldChg>
      <pc:sldChg chg="addSp modSp mod">
        <pc:chgData name="Bollineni Narasimha Naidu" userId="cdeb9c1ca73a9452" providerId="LiveId" clId="{FADEED70-8A7D-406C-93F9-1C0068325691}" dt="2025-05-25T04:57:39.829" v="1703"/>
        <pc:sldMkLst>
          <pc:docMk/>
          <pc:sldMk cId="2329240630" sldId="265"/>
        </pc:sldMkLst>
        <pc:spChg chg="mod">
          <ac:chgData name="Bollineni Narasimha Naidu" userId="cdeb9c1ca73a9452" providerId="LiveId" clId="{FADEED70-8A7D-406C-93F9-1C0068325691}" dt="2025-05-25T04:11:52.122" v="145" actId="113"/>
          <ac:spMkLst>
            <pc:docMk/>
            <pc:sldMk cId="2329240630" sldId="265"/>
            <ac:spMk id="3" creationId="{A5FF8477-B376-4A7A-C66B-5D9DAC12BA57}"/>
          </ac:spMkLst>
        </pc:spChg>
        <pc:spChg chg="add mod">
          <ac:chgData name="Bollineni Narasimha Naidu" userId="cdeb9c1ca73a9452" providerId="LiveId" clId="{FADEED70-8A7D-406C-93F9-1C0068325691}" dt="2025-05-25T04:57:39.829" v="1703"/>
          <ac:spMkLst>
            <pc:docMk/>
            <pc:sldMk cId="2329240630" sldId="265"/>
            <ac:spMk id="5" creationId="{E2BA5106-2CB4-52D5-57B1-ACEDE2B7CB91}"/>
          </ac:spMkLst>
        </pc:spChg>
        <pc:picChg chg="add mod">
          <ac:chgData name="Bollineni Narasimha Naidu" userId="cdeb9c1ca73a9452" providerId="LiveId" clId="{FADEED70-8A7D-406C-93F9-1C0068325691}" dt="2025-05-25T04:11:04.459" v="51" actId="14100"/>
          <ac:picMkLst>
            <pc:docMk/>
            <pc:sldMk cId="2329240630" sldId="265"/>
            <ac:picMk id="4" creationId="{FF778E44-2FB6-9408-DCCA-20EA892A5F84}"/>
          </ac:picMkLst>
        </pc:picChg>
      </pc:sldChg>
      <pc:sldChg chg="addSp delSp modSp mod modTransition modShow">
        <pc:chgData name="Bollineni Narasimha Naidu" userId="cdeb9c1ca73a9452" providerId="LiveId" clId="{FADEED70-8A7D-406C-93F9-1C0068325691}" dt="2025-05-25T04:57:27.328" v="1700"/>
        <pc:sldMkLst>
          <pc:docMk/>
          <pc:sldMk cId="110980536" sldId="266"/>
        </pc:sldMkLst>
        <pc:spChg chg="mod">
          <ac:chgData name="Bollineni Narasimha Naidu" userId="cdeb9c1ca73a9452" providerId="LiveId" clId="{FADEED70-8A7D-406C-93F9-1C0068325691}" dt="2025-05-25T04:13:44.185" v="149" actId="2711"/>
          <ac:spMkLst>
            <pc:docMk/>
            <pc:sldMk cId="110980536" sldId="266"/>
            <ac:spMk id="2" creationId="{09369691-D7C1-BD20-19DF-93D31F589299}"/>
          </ac:spMkLst>
        </pc:spChg>
        <pc:spChg chg="mod">
          <ac:chgData name="Bollineni Narasimha Naidu" userId="cdeb9c1ca73a9452" providerId="LiveId" clId="{FADEED70-8A7D-406C-93F9-1C0068325691}" dt="2025-05-25T04:48:19.833" v="1671" actId="113"/>
          <ac:spMkLst>
            <pc:docMk/>
            <pc:sldMk cId="110980536" sldId="266"/>
            <ac:spMk id="3" creationId="{65924095-CC03-3422-DD69-0AA1FBF38804}"/>
          </ac:spMkLst>
        </pc:spChg>
        <pc:spChg chg="add mod">
          <ac:chgData name="Bollineni Narasimha Naidu" userId="cdeb9c1ca73a9452" providerId="LiveId" clId="{FADEED70-8A7D-406C-93F9-1C0068325691}" dt="2025-05-25T04:57:27.328" v="1700"/>
          <ac:spMkLst>
            <pc:docMk/>
            <pc:sldMk cId="110980536" sldId="266"/>
            <ac:spMk id="4" creationId="{A0E0019F-C134-ABE4-E2BD-EA2F3F312BEB}"/>
          </ac:spMkLst>
        </pc:spChg>
        <pc:picChg chg="add del mod">
          <ac:chgData name="Bollineni Narasimha Naidu" userId="cdeb9c1ca73a9452" providerId="LiveId" clId="{FADEED70-8A7D-406C-93F9-1C0068325691}" dt="2025-05-25T04:49:18.125" v="1672" actId="21"/>
          <ac:picMkLst>
            <pc:docMk/>
            <pc:sldMk cId="110980536" sldId="266"/>
            <ac:picMk id="3074" creationId="{7B4C88EF-7FCB-FA4F-266A-87080ED0DAB8}"/>
          </ac:picMkLst>
        </pc:picChg>
      </pc:sldChg>
      <pc:sldChg chg="addSp modSp new mod">
        <pc:chgData name="Bollineni Narasimha Naidu" userId="cdeb9c1ca73a9452" providerId="LiveId" clId="{FADEED70-8A7D-406C-93F9-1C0068325691}" dt="2025-05-25T05:02:25.418" v="1730" actId="113"/>
        <pc:sldMkLst>
          <pc:docMk/>
          <pc:sldMk cId="4063128249" sldId="267"/>
        </pc:sldMkLst>
        <pc:spChg chg="add mod">
          <ac:chgData name="Bollineni Narasimha Naidu" userId="cdeb9c1ca73a9452" providerId="LiveId" clId="{FADEED70-8A7D-406C-93F9-1C0068325691}" dt="2025-05-25T04:57:42.667" v="1704"/>
          <ac:spMkLst>
            <pc:docMk/>
            <pc:sldMk cId="4063128249" sldId="267"/>
            <ac:spMk id="2" creationId="{24CAD612-BABC-384F-011A-1AA52E24D895}"/>
          </ac:spMkLst>
        </pc:spChg>
        <pc:spChg chg="add mod">
          <ac:chgData name="Bollineni Narasimha Naidu" userId="cdeb9c1ca73a9452" providerId="LiveId" clId="{FADEED70-8A7D-406C-93F9-1C0068325691}" dt="2025-05-25T05:02:25.418" v="1730" actId="113"/>
          <ac:spMkLst>
            <pc:docMk/>
            <pc:sldMk cId="4063128249" sldId="267"/>
            <ac:spMk id="4" creationId="{0B94AEBD-FEFE-69D7-29A7-FB2B74A793C9}"/>
          </ac:spMkLst>
        </pc:spChg>
        <pc:picChg chg="add mod">
          <ac:chgData name="Bollineni Narasimha Naidu" userId="cdeb9c1ca73a9452" providerId="LiveId" clId="{FADEED70-8A7D-406C-93F9-1C0068325691}" dt="2025-05-25T04:00:35.182" v="15" actId="14100"/>
          <ac:picMkLst>
            <pc:docMk/>
            <pc:sldMk cId="4063128249" sldId="267"/>
            <ac:picMk id="1026" creationId="{DD81B857-FB84-06A8-1591-DE6FF1799471}"/>
          </ac:picMkLst>
        </pc:picChg>
      </pc:sldChg>
      <pc:sldChg chg="addSp delSp modSp new mod">
        <pc:chgData name="Bollineni Narasimha Naidu" userId="cdeb9c1ca73a9452" providerId="LiveId" clId="{FADEED70-8A7D-406C-93F9-1C0068325691}" dt="2025-05-25T06:00:07.018" v="2431" actId="1076"/>
        <pc:sldMkLst>
          <pc:docMk/>
          <pc:sldMk cId="3280894376" sldId="268"/>
        </pc:sldMkLst>
        <pc:spChg chg="add del mod">
          <ac:chgData name="Bollineni Narasimha Naidu" userId="cdeb9c1ca73a9452" providerId="LiveId" clId="{FADEED70-8A7D-406C-93F9-1C0068325691}" dt="2025-05-25T04:39:29.068" v="971" actId="478"/>
          <ac:spMkLst>
            <pc:docMk/>
            <pc:sldMk cId="3280894376" sldId="268"/>
            <ac:spMk id="6" creationId="{1781F781-9CB6-ED87-65A0-A54C74BAFB1F}"/>
          </ac:spMkLst>
        </pc:spChg>
        <pc:spChg chg="add mod">
          <ac:chgData name="Bollineni Narasimha Naidu" userId="cdeb9c1ca73a9452" providerId="LiveId" clId="{FADEED70-8A7D-406C-93F9-1C0068325691}" dt="2025-05-25T05:55:57.720" v="2163" actId="404"/>
          <ac:spMkLst>
            <pc:docMk/>
            <pc:sldMk cId="3280894376" sldId="268"/>
            <ac:spMk id="12" creationId="{2E3F47D1-5DF7-4D2B-B4EB-01A0BA11055A}"/>
          </ac:spMkLst>
        </pc:spChg>
        <pc:spChg chg="add del mod">
          <ac:chgData name="Bollineni Narasimha Naidu" userId="cdeb9c1ca73a9452" providerId="LiveId" clId="{FADEED70-8A7D-406C-93F9-1C0068325691}" dt="2025-05-25T06:00:07.018" v="2431" actId="1076"/>
          <ac:spMkLst>
            <pc:docMk/>
            <pc:sldMk cId="3280894376" sldId="268"/>
            <ac:spMk id="14" creationId="{1277DAAD-B8B8-0B88-BB22-C12218C01BE8}"/>
          </ac:spMkLst>
        </pc:spChg>
        <pc:picChg chg="add del mod">
          <ac:chgData name="Bollineni Narasimha Naidu" userId="cdeb9c1ca73a9452" providerId="LiveId" clId="{FADEED70-8A7D-406C-93F9-1C0068325691}" dt="2025-05-25T04:39:24.500" v="969" actId="478"/>
          <ac:picMkLst>
            <pc:docMk/>
            <pc:sldMk cId="3280894376" sldId="268"/>
            <ac:picMk id="2" creationId="{23635688-78FE-AAC6-0689-C11759A01E58}"/>
          </ac:picMkLst>
        </pc:picChg>
        <pc:picChg chg="add del mod">
          <ac:chgData name="Bollineni Narasimha Naidu" userId="cdeb9c1ca73a9452" providerId="LiveId" clId="{FADEED70-8A7D-406C-93F9-1C0068325691}" dt="2025-05-25T04:04:37.398" v="40" actId="478"/>
          <ac:picMkLst>
            <pc:docMk/>
            <pc:sldMk cId="3280894376" sldId="268"/>
            <ac:picMk id="4" creationId="{7B686012-9EB5-C410-1D11-C371EEF21713}"/>
          </ac:picMkLst>
        </pc:picChg>
        <pc:picChg chg="add del">
          <ac:chgData name="Bollineni Narasimha Naidu" userId="cdeb9c1ca73a9452" providerId="LiveId" clId="{FADEED70-8A7D-406C-93F9-1C0068325691}" dt="2025-05-25T04:39:23.067" v="968" actId="21"/>
          <ac:picMkLst>
            <pc:docMk/>
            <pc:sldMk cId="3280894376" sldId="268"/>
            <ac:picMk id="7" creationId="{8C5AC678-077B-D47D-5ACE-A2177284EA55}"/>
          </ac:picMkLst>
        </pc:picChg>
        <pc:picChg chg="add del mod">
          <ac:chgData name="Bollineni Narasimha Naidu" userId="cdeb9c1ca73a9452" providerId="LiveId" clId="{FADEED70-8A7D-406C-93F9-1C0068325691}" dt="2025-05-25T04:39:55.207" v="974" actId="21"/>
          <ac:picMkLst>
            <pc:docMk/>
            <pc:sldMk cId="3280894376" sldId="268"/>
            <ac:picMk id="8" creationId="{145DF7B1-18A3-CA82-71BC-2937E16FA442}"/>
          </ac:picMkLst>
        </pc:picChg>
        <pc:picChg chg="add mod">
          <ac:chgData name="Bollineni Narasimha Naidu" userId="cdeb9c1ca73a9452" providerId="LiveId" clId="{FADEED70-8A7D-406C-93F9-1C0068325691}" dt="2025-05-25T05:56:24.047" v="2265"/>
          <ac:picMkLst>
            <pc:docMk/>
            <pc:sldMk cId="3280894376" sldId="268"/>
            <ac:picMk id="10" creationId="{78D4AF22-9102-9A62-15CD-06AA312085AC}"/>
          </ac:picMkLst>
        </pc:picChg>
      </pc:sldChg>
      <pc:sldChg chg="addSp modSp new del mod">
        <pc:chgData name="Bollineni Narasimha Naidu" userId="cdeb9c1ca73a9452" providerId="LiveId" clId="{FADEED70-8A7D-406C-93F9-1C0068325691}" dt="2025-05-25T05:21:37.114" v="1809" actId="2696"/>
        <pc:sldMkLst>
          <pc:docMk/>
          <pc:sldMk cId="100174346" sldId="269"/>
        </pc:sldMkLst>
        <pc:spChg chg="mod">
          <ac:chgData name="Bollineni Narasimha Naidu" userId="cdeb9c1ca73a9452" providerId="LiveId" clId="{FADEED70-8A7D-406C-93F9-1C0068325691}" dt="2025-05-25T05:07:26.212" v="1732"/>
          <ac:spMkLst>
            <pc:docMk/>
            <pc:sldMk cId="100174346" sldId="269"/>
            <ac:spMk id="2" creationId="{7EF1F373-78DE-6E42-5657-541D4CA83B5C}"/>
          </ac:spMkLst>
        </pc:spChg>
        <pc:spChg chg="add mod">
          <ac:chgData name="Bollineni Narasimha Naidu" userId="cdeb9c1ca73a9452" providerId="LiveId" clId="{FADEED70-8A7D-406C-93F9-1C0068325691}" dt="2025-05-25T05:09:28.305" v="1743" actId="1076"/>
          <ac:spMkLst>
            <pc:docMk/>
            <pc:sldMk cId="100174346" sldId="269"/>
            <ac:spMk id="4" creationId="{5BC73C04-2D17-B08C-3AD0-0E4814911BDE}"/>
          </ac:spMkLst>
        </pc:spChg>
      </pc:sldChg>
      <pc:sldChg chg="modSp new mod">
        <pc:chgData name="Bollineni Narasimha Naidu" userId="cdeb9c1ca73a9452" providerId="LiveId" clId="{FADEED70-8A7D-406C-93F9-1C0068325691}" dt="2025-05-25T05:49:05.226" v="2042" actId="27636"/>
        <pc:sldMkLst>
          <pc:docMk/>
          <pc:sldMk cId="2960140801" sldId="270"/>
        </pc:sldMkLst>
        <pc:spChg chg="mod">
          <ac:chgData name="Bollineni Narasimha Naidu" userId="cdeb9c1ca73a9452" providerId="LiveId" clId="{FADEED70-8A7D-406C-93F9-1C0068325691}" dt="2025-05-25T05:11:47.713" v="1775" actId="404"/>
          <ac:spMkLst>
            <pc:docMk/>
            <pc:sldMk cId="2960140801" sldId="270"/>
            <ac:spMk id="2" creationId="{C0EAD0E4-8D11-4A8F-D72E-5C1BA3E38A2A}"/>
          </ac:spMkLst>
        </pc:spChg>
        <pc:spChg chg="mod">
          <ac:chgData name="Bollineni Narasimha Naidu" userId="cdeb9c1ca73a9452" providerId="LiveId" clId="{FADEED70-8A7D-406C-93F9-1C0068325691}" dt="2025-05-25T05:49:05.226" v="2042" actId="27636"/>
          <ac:spMkLst>
            <pc:docMk/>
            <pc:sldMk cId="2960140801" sldId="270"/>
            <ac:spMk id="3" creationId="{DFDF4F52-3908-8B44-4AF4-CFF7E65EF5D5}"/>
          </ac:spMkLst>
        </pc:spChg>
      </pc:sldChg>
      <pc:sldChg chg="new del">
        <pc:chgData name="Bollineni Narasimha Naidu" userId="cdeb9c1ca73a9452" providerId="LiveId" clId="{FADEED70-8A7D-406C-93F9-1C0068325691}" dt="2025-05-25T05:10:40.920" v="1760" actId="47"/>
        <pc:sldMkLst>
          <pc:docMk/>
          <pc:sldMk cId="3272349220" sldId="271"/>
        </pc:sldMkLst>
      </pc:sldChg>
      <pc:sldChg chg="modSp new del mod">
        <pc:chgData name="Bollineni Narasimha Naidu" userId="cdeb9c1ca73a9452" providerId="LiveId" clId="{FADEED70-8A7D-406C-93F9-1C0068325691}" dt="2025-05-25T05:22:20.921" v="1816" actId="2696"/>
        <pc:sldMkLst>
          <pc:docMk/>
          <pc:sldMk cId="4236108210" sldId="271"/>
        </pc:sldMkLst>
        <pc:spChg chg="mod">
          <ac:chgData name="Bollineni Narasimha Naidu" userId="cdeb9c1ca73a9452" providerId="LiveId" clId="{FADEED70-8A7D-406C-93F9-1C0068325691}" dt="2025-05-25T05:12:18.795" v="1791" actId="20577"/>
          <ac:spMkLst>
            <pc:docMk/>
            <pc:sldMk cId="4236108210" sldId="271"/>
            <ac:spMk id="2" creationId="{F46C3BA7-8B03-9B7A-4BCF-53AF630A2BFD}"/>
          </ac:spMkLst>
        </pc:spChg>
      </pc:sldChg>
      <pc:sldChg chg="addSp delSp modSp new mod">
        <pc:chgData name="Bollineni Narasimha Naidu" userId="cdeb9c1ca73a9452" providerId="LiveId" clId="{FADEED70-8A7D-406C-93F9-1C0068325691}" dt="2025-05-25T05:22:16.070" v="1815" actId="14100"/>
        <pc:sldMkLst>
          <pc:docMk/>
          <pc:sldMk cId="1558883378" sldId="272"/>
        </pc:sldMkLst>
        <pc:spChg chg="add mod">
          <ac:chgData name="Bollineni Narasimha Naidu" userId="cdeb9c1ca73a9452" providerId="LiveId" clId="{FADEED70-8A7D-406C-93F9-1C0068325691}" dt="2025-05-25T05:15:01.962" v="1807" actId="113"/>
          <ac:spMkLst>
            <pc:docMk/>
            <pc:sldMk cId="1558883378" sldId="272"/>
            <ac:spMk id="3" creationId="{D4F34511-CFF0-7CDE-E96E-0DD1892D6146}"/>
          </ac:spMkLst>
        </pc:spChg>
        <pc:spChg chg="add mod">
          <ac:chgData name="Bollineni Narasimha Naidu" userId="cdeb9c1ca73a9452" providerId="LiveId" clId="{FADEED70-8A7D-406C-93F9-1C0068325691}" dt="2025-05-25T05:14:06.070" v="1799" actId="14100"/>
          <ac:spMkLst>
            <pc:docMk/>
            <pc:sldMk cId="1558883378" sldId="272"/>
            <ac:spMk id="4" creationId="{8F7C482F-1E59-F529-EA9A-3B2EE4E4623E}"/>
          </ac:spMkLst>
        </pc:spChg>
        <pc:picChg chg="add del mod">
          <ac:chgData name="Bollineni Narasimha Naidu" userId="cdeb9c1ca73a9452" providerId="LiveId" clId="{FADEED70-8A7D-406C-93F9-1C0068325691}" dt="2025-05-25T05:17:42.986" v="1808" actId="21"/>
          <ac:picMkLst>
            <pc:docMk/>
            <pc:sldMk cId="1558883378" sldId="272"/>
            <ac:picMk id="5" creationId="{F293EDD8-6A7C-A17E-D002-5A9684BB3BAC}"/>
          </ac:picMkLst>
        </pc:picChg>
        <pc:picChg chg="add mod">
          <ac:chgData name="Bollineni Narasimha Naidu" userId="cdeb9c1ca73a9452" providerId="LiveId" clId="{FADEED70-8A7D-406C-93F9-1C0068325691}" dt="2025-05-25T05:22:16.070" v="1815" actId="14100"/>
          <ac:picMkLst>
            <pc:docMk/>
            <pc:sldMk cId="1558883378" sldId="272"/>
            <ac:picMk id="7" creationId="{1ABD8F81-9536-790C-3308-8D3757C75E13}"/>
          </ac:picMkLst>
        </pc:picChg>
      </pc:sldChg>
      <pc:sldChg chg="addSp delSp modSp new mod ord">
        <pc:chgData name="Bollineni Narasimha Naidu" userId="cdeb9c1ca73a9452" providerId="LiveId" clId="{FADEED70-8A7D-406C-93F9-1C0068325691}" dt="2025-05-25T05:41:05.102" v="1923" actId="1076"/>
        <pc:sldMkLst>
          <pc:docMk/>
          <pc:sldMk cId="3022962792" sldId="273"/>
        </pc:sldMkLst>
        <pc:spChg chg="mod">
          <ac:chgData name="Bollineni Narasimha Naidu" userId="cdeb9c1ca73a9452" providerId="LiveId" clId="{FADEED70-8A7D-406C-93F9-1C0068325691}" dt="2025-05-25T05:34:47.727" v="1833" actId="20577"/>
          <ac:spMkLst>
            <pc:docMk/>
            <pc:sldMk cId="3022962792" sldId="273"/>
            <ac:spMk id="2" creationId="{2592056A-9E4C-3B57-5825-820A2BB5404E}"/>
          </ac:spMkLst>
        </pc:spChg>
        <pc:spChg chg="add mod">
          <ac:chgData name="Bollineni Narasimha Naidu" userId="cdeb9c1ca73a9452" providerId="LiveId" clId="{FADEED70-8A7D-406C-93F9-1C0068325691}" dt="2025-05-25T05:35:16.892" v="1841" actId="14100"/>
          <ac:spMkLst>
            <pc:docMk/>
            <pc:sldMk cId="3022962792" sldId="273"/>
            <ac:spMk id="3" creationId="{E3DE9653-5B68-66B0-5A15-17678CB1381E}"/>
          </ac:spMkLst>
        </pc:spChg>
        <pc:spChg chg="add">
          <ac:chgData name="Bollineni Narasimha Naidu" userId="cdeb9c1ca73a9452" providerId="LiveId" clId="{FADEED70-8A7D-406C-93F9-1C0068325691}" dt="2025-05-25T05:35:14.547" v="1840"/>
          <ac:spMkLst>
            <pc:docMk/>
            <pc:sldMk cId="3022962792" sldId="273"/>
            <ac:spMk id="4" creationId="{B3DE1030-C0B0-51CD-5F45-D78DEE9578EB}"/>
          </ac:spMkLst>
        </pc:spChg>
        <pc:spChg chg="add">
          <ac:chgData name="Bollineni Narasimha Naidu" userId="cdeb9c1ca73a9452" providerId="LiveId" clId="{FADEED70-8A7D-406C-93F9-1C0068325691}" dt="2025-05-25T05:35:19.510" v="1842"/>
          <ac:spMkLst>
            <pc:docMk/>
            <pc:sldMk cId="3022962792" sldId="273"/>
            <ac:spMk id="5" creationId="{C5A25F62-F049-B51C-6CF5-16EB13B8E75E}"/>
          </ac:spMkLst>
        </pc:spChg>
        <pc:spChg chg="add mod">
          <ac:chgData name="Bollineni Narasimha Naidu" userId="cdeb9c1ca73a9452" providerId="LiveId" clId="{FADEED70-8A7D-406C-93F9-1C0068325691}" dt="2025-05-25T05:39:00.507" v="1870" actId="1076"/>
          <ac:spMkLst>
            <pc:docMk/>
            <pc:sldMk cId="3022962792" sldId="273"/>
            <ac:spMk id="8" creationId="{BC1AB533-B74C-E832-2D09-122A7BE64350}"/>
          </ac:spMkLst>
        </pc:spChg>
        <pc:picChg chg="add del mod">
          <ac:chgData name="Bollineni Narasimha Naidu" userId="cdeb9c1ca73a9452" providerId="LiveId" clId="{FADEED70-8A7D-406C-93F9-1C0068325691}" dt="2025-05-25T05:41:05.102" v="1923" actId="1076"/>
          <ac:picMkLst>
            <pc:docMk/>
            <pc:sldMk cId="3022962792" sldId="273"/>
            <ac:picMk id="6" creationId="{D7D1D3E8-091F-0CAC-87E6-6C92E8D9D4A1}"/>
          </ac:picMkLst>
        </pc:picChg>
        <pc:picChg chg="add del mod">
          <ac:chgData name="Bollineni Narasimha Naidu" userId="cdeb9c1ca73a9452" providerId="LiveId" clId="{FADEED70-8A7D-406C-93F9-1C0068325691}" dt="2025-05-25T05:40:56.545" v="1922" actId="1076"/>
          <ac:picMkLst>
            <pc:docMk/>
            <pc:sldMk cId="3022962792" sldId="273"/>
            <ac:picMk id="10248" creationId="{E4C274C8-936D-0832-8C37-20105A4793B8}"/>
          </ac:picMkLst>
        </pc:picChg>
      </pc:sldChg>
      <pc:sldChg chg="addSp delSp modSp new del">
        <pc:chgData name="Bollineni Narasimha Naidu" userId="cdeb9c1ca73a9452" providerId="LiveId" clId="{FADEED70-8A7D-406C-93F9-1C0068325691}" dt="2025-05-25T05:34:32.605" v="1819" actId="2696"/>
        <pc:sldMkLst>
          <pc:docMk/>
          <pc:sldMk cId="3509096089" sldId="273"/>
        </pc:sldMkLst>
        <pc:spChg chg="del">
          <ac:chgData name="Bollineni Narasimha Naidu" userId="cdeb9c1ca73a9452" providerId="LiveId" clId="{FADEED70-8A7D-406C-93F9-1C0068325691}" dt="2025-05-25T05:34:19.392" v="1818"/>
          <ac:spMkLst>
            <pc:docMk/>
            <pc:sldMk cId="3509096089" sldId="273"/>
            <ac:spMk id="6" creationId="{7BDFFC38-EE53-B205-BADA-BFBFDFAC8240}"/>
          </ac:spMkLst>
        </pc:spChg>
        <pc:spChg chg="add mod">
          <ac:chgData name="Bollineni Narasimha Naidu" userId="cdeb9c1ca73a9452" providerId="LiveId" clId="{FADEED70-8A7D-406C-93F9-1C0068325691}" dt="2025-05-25T05:34:19.392" v="1818"/>
          <ac:spMkLst>
            <pc:docMk/>
            <pc:sldMk cId="3509096089" sldId="273"/>
            <ac:spMk id="7" creationId="{28B0D9DB-A41E-E4B2-2BF9-29A2B894F753}"/>
          </ac:spMkLst>
        </pc:spChg>
      </pc:sldChg>
      <pc:sldChg chg="add del">
        <pc:chgData name="Bollineni Narasimha Naidu" userId="cdeb9c1ca73a9452" providerId="LiveId" clId="{FADEED70-8A7D-406C-93F9-1C0068325691}" dt="2025-05-25T05:34:51.694" v="1835"/>
        <pc:sldMkLst>
          <pc:docMk/>
          <pc:sldMk cId="3131852281" sldId="274"/>
        </pc:sldMkLst>
      </pc:sldChg>
      <pc:sldChg chg="addSp modSp new mod">
        <pc:chgData name="Bollineni Narasimha Naidu" userId="cdeb9c1ca73a9452" providerId="LiveId" clId="{FADEED70-8A7D-406C-93F9-1C0068325691}" dt="2025-05-25T06:09:48.004" v="2513" actId="12"/>
        <pc:sldMkLst>
          <pc:docMk/>
          <pc:sldMk cId="3885710222" sldId="274"/>
        </pc:sldMkLst>
        <pc:spChg chg="mod">
          <ac:chgData name="Bollineni Narasimha Naidu" userId="cdeb9c1ca73a9452" providerId="LiveId" clId="{FADEED70-8A7D-406C-93F9-1C0068325691}" dt="2025-05-25T05:39:40.993" v="1913" actId="313"/>
          <ac:spMkLst>
            <pc:docMk/>
            <pc:sldMk cId="3885710222" sldId="274"/>
            <ac:spMk id="2" creationId="{BDFC21C7-14A7-4E67-480F-283686960306}"/>
          </ac:spMkLst>
        </pc:spChg>
        <pc:spChg chg="add mod">
          <ac:chgData name="Bollineni Narasimha Naidu" userId="cdeb9c1ca73a9452" providerId="LiveId" clId="{FADEED70-8A7D-406C-93F9-1C0068325691}" dt="2025-05-25T06:09:48.004" v="2513" actId="12"/>
          <ac:spMkLst>
            <pc:docMk/>
            <pc:sldMk cId="3885710222" sldId="274"/>
            <ac:spMk id="4" creationId="{FB282437-BC56-2EC4-5D10-B48951587361}"/>
          </ac:spMkLst>
        </pc:spChg>
      </pc:sldChg>
      <pc:sldChg chg="modSp add mod">
        <pc:chgData name="Bollineni Narasimha Naidu" userId="cdeb9c1ca73a9452" providerId="LiveId" clId="{FADEED70-8A7D-406C-93F9-1C0068325691}" dt="2025-05-25T05:49:58.625" v="2048" actId="20577"/>
        <pc:sldMkLst>
          <pc:docMk/>
          <pc:sldMk cId="103252066" sldId="275"/>
        </pc:sldMkLst>
        <pc:spChg chg="mod">
          <ac:chgData name="Bollineni Narasimha Naidu" userId="cdeb9c1ca73a9452" providerId="LiveId" clId="{FADEED70-8A7D-406C-93F9-1C0068325691}" dt="2025-05-25T05:49:58.625" v="2048" actId="20577"/>
          <ac:spMkLst>
            <pc:docMk/>
            <pc:sldMk cId="103252066" sldId="275"/>
            <ac:spMk id="2" creationId="{E4AF7611-C5D9-24C8-3FE7-29F546A3CC5B}"/>
          </ac:spMkLst>
        </pc:spChg>
      </pc:sldChg>
      <pc:sldChg chg="modSp add mod">
        <pc:chgData name="Bollineni Narasimha Naidu" userId="cdeb9c1ca73a9452" providerId="LiveId" clId="{FADEED70-8A7D-406C-93F9-1C0068325691}" dt="2025-05-25T05:51:45.598" v="2099" actId="20577"/>
        <pc:sldMkLst>
          <pc:docMk/>
          <pc:sldMk cId="2077927048" sldId="276"/>
        </pc:sldMkLst>
        <pc:spChg chg="mod">
          <ac:chgData name="Bollineni Narasimha Naidu" userId="cdeb9c1ca73a9452" providerId="LiveId" clId="{FADEED70-8A7D-406C-93F9-1C0068325691}" dt="2025-05-25T05:50:17.538" v="2050" actId="113"/>
          <ac:spMkLst>
            <pc:docMk/>
            <pc:sldMk cId="2077927048" sldId="276"/>
            <ac:spMk id="2" creationId="{D4D41D0C-3D67-B251-AFEB-A7A1E05771CB}"/>
          </ac:spMkLst>
        </pc:spChg>
        <pc:spChg chg="mod">
          <ac:chgData name="Bollineni Narasimha Naidu" userId="cdeb9c1ca73a9452" providerId="LiveId" clId="{FADEED70-8A7D-406C-93F9-1C0068325691}" dt="2025-05-25T05:51:45.598" v="2099" actId="20577"/>
          <ac:spMkLst>
            <pc:docMk/>
            <pc:sldMk cId="2077927048" sldId="276"/>
            <ac:spMk id="3" creationId="{394A9A97-CBE1-7480-84A5-7477C637DAE8}"/>
          </ac:spMkLst>
        </pc:spChg>
      </pc:sldChg>
      <pc:sldChg chg="add del">
        <pc:chgData name="Bollineni Narasimha Naidu" userId="cdeb9c1ca73a9452" providerId="LiveId" clId="{FADEED70-8A7D-406C-93F9-1C0068325691}" dt="2025-05-25T05:42:38.671" v="1926"/>
        <pc:sldMkLst>
          <pc:docMk/>
          <pc:sldMk cId="2442203005" sldId="276"/>
        </pc:sldMkLst>
      </pc:sldChg>
      <pc:sldChg chg="modSp new mod">
        <pc:chgData name="Bollineni Narasimha Naidu" userId="cdeb9c1ca73a9452" providerId="LiveId" clId="{FADEED70-8A7D-406C-93F9-1C0068325691}" dt="2025-05-25T06:09:12.011" v="2509" actId="123"/>
        <pc:sldMkLst>
          <pc:docMk/>
          <pc:sldMk cId="917280884" sldId="277"/>
        </pc:sldMkLst>
        <pc:spChg chg="mod">
          <ac:chgData name="Bollineni Narasimha Naidu" userId="cdeb9c1ca73a9452" providerId="LiveId" clId="{FADEED70-8A7D-406C-93F9-1C0068325691}" dt="2025-05-25T06:08:16.273" v="2503" actId="20577"/>
          <ac:spMkLst>
            <pc:docMk/>
            <pc:sldMk cId="917280884" sldId="277"/>
            <ac:spMk id="2" creationId="{B3DE852B-C055-07DD-7F61-D582D6C9D72C}"/>
          </ac:spMkLst>
        </pc:spChg>
        <pc:spChg chg="mod">
          <ac:chgData name="Bollineni Narasimha Naidu" userId="cdeb9c1ca73a9452" providerId="LiveId" clId="{FADEED70-8A7D-406C-93F9-1C0068325691}" dt="2025-05-25T06:09:12.011" v="2509" actId="123"/>
          <ac:spMkLst>
            <pc:docMk/>
            <pc:sldMk cId="917280884" sldId="277"/>
            <ac:spMk id="3" creationId="{4304F0A6-7858-468B-8695-10A236CC9E55}"/>
          </ac:spMkLst>
        </pc:spChg>
      </pc:sldChg>
      <pc:sldChg chg="addSp modSp new mod">
        <pc:chgData name="Bollineni Narasimha Naidu" userId="cdeb9c1ca73a9452" providerId="LiveId" clId="{FADEED70-8A7D-406C-93F9-1C0068325691}" dt="2025-05-25T06:31:45.176" v="2765" actId="14100"/>
        <pc:sldMkLst>
          <pc:docMk/>
          <pc:sldMk cId="409647193" sldId="278"/>
        </pc:sldMkLst>
        <pc:spChg chg="mod">
          <ac:chgData name="Bollineni Narasimha Naidu" userId="cdeb9c1ca73a9452" providerId="LiveId" clId="{FADEED70-8A7D-406C-93F9-1C0068325691}" dt="2025-05-25T06:20:52.239" v="2605" actId="20577"/>
          <ac:spMkLst>
            <pc:docMk/>
            <pc:sldMk cId="409647193" sldId="278"/>
            <ac:spMk id="2" creationId="{C0BF29FC-7799-8A87-C697-0E5743F9FE64}"/>
          </ac:spMkLst>
        </pc:spChg>
        <pc:spChg chg="add mod">
          <ac:chgData name="Bollineni Narasimha Naidu" userId="cdeb9c1ca73a9452" providerId="LiveId" clId="{FADEED70-8A7D-406C-93F9-1C0068325691}" dt="2025-05-25T06:31:45.176" v="2765" actId="14100"/>
          <ac:spMkLst>
            <pc:docMk/>
            <pc:sldMk cId="409647193" sldId="278"/>
            <ac:spMk id="4" creationId="{0502FA58-81D0-14A1-A5FB-0E83A085CE93}"/>
          </ac:spMkLst>
        </pc:spChg>
      </pc:sldChg>
      <pc:sldChg chg="addSp delSp modSp new del mod">
        <pc:chgData name="Bollineni Narasimha Naidu" userId="cdeb9c1ca73a9452" providerId="LiveId" clId="{FADEED70-8A7D-406C-93F9-1C0068325691}" dt="2025-05-25T06:20:40.460" v="2592" actId="2696"/>
        <pc:sldMkLst>
          <pc:docMk/>
          <pc:sldMk cId="1205355864" sldId="278"/>
        </pc:sldMkLst>
        <pc:spChg chg="add del mod">
          <ac:chgData name="Bollineni Narasimha Naidu" userId="cdeb9c1ca73a9452" providerId="LiveId" clId="{FADEED70-8A7D-406C-93F9-1C0068325691}" dt="2025-05-25T06:19:59.387" v="2585" actId="478"/>
          <ac:spMkLst>
            <pc:docMk/>
            <pc:sldMk cId="1205355864" sldId="278"/>
            <ac:spMk id="2" creationId="{B4E76121-897B-500F-A974-4297FE1FDBA3}"/>
          </ac:spMkLst>
        </pc:spChg>
        <pc:spChg chg="add del mod">
          <ac:chgData name="Bollineni Narasimha Naidu" userId="cdeb9c1ca73a9452" providerId="LiveId" clId="{FADEED70-8A7D-406C-93F9-1C0068325691}" dt="2025-05-25T06:20:11.419" v="2590" actId="20577"/>
          <ac:spMkLst>
            <pc:docMk/>
            <pc:sldMk cId="1205355864" sldId="278"/>
            <ac:spMk id="3" creationId="{860019D0-B7D6-12D5-90F9-38CBD86C60A9}"/>
          </ac:spMkLst>
        </pc:spChg>
        <pc:spChg chg="add del mod">
          <ac:chgData name="Bollineni Narasimha Naidu" userId="cdeb9c1ca73a9452" providerId="LiveId" clId="{FADEED70-8A7D-406C-93F9-1C0068325691}" dt="2025-05-25T06:19:59.387" v="2585" actId="478"/>
          <ac:spMkLst>
            <pc:docMk/>
            <pc:sldMk cId="1205355864" sldId="278"/>
            <ac:spMk id="4" creationId="{6B00F1B7-C4AC-01E1-EB72-E0C896D43FA6}"/>
          </ac:spMkLst>
        </pc:spChg>
        <pc:spChg chg="add del mod">
          <ac:chgData name="Bollineni Narasimha Naidu" userId="cdeb9c1ca73a9452" providerId="LiveId" clId="{FADEED70-8A7D-406C-93F9-1C0068325691}" dt="2025-05-25T06:19:51.320" v="2581"/>
          <ac:spMkLst>
            <pc:docMk/>
            <pc:sldMk cId="1205355864" sldId="278"/>
            <ac:spMk id="5" creationId="{23FC57AE-9C5C-A339-37FC-08CC141FD37A}"/>
          </ac:spMkLst>
        </pc:spChg>
        <pc:spChg chg="add mod">
          <ac:chgData name="Bollineni Narasimha Naidu" userId="cdeb9c1ca73a9452" providerId="LiveId" clId="{FADEED70-8A7D-406C-93F9-1C0068325691}" dt="2025-05-25T06:18:44.402" v="2569"/>
          <ac:spMkLst>
            <pc:docMk/>
            <pc:sldMk cId="1205355864" sldId="278"/>
            <ac:spMk id="6" creationId="{440C951C-4524-F175-2753-6F2DC71C0B27}"/>
          </ac:spMkLst>
        </pc:spChg>
        <pc:spChg chg="add mod">
          <ac:chgData name="Bollineni Narasimha Naidu" userId="cdeb9c1ca73a9452" providerId="LiveId" clId="{FADEED70-8A7D-406C-93F9-1C0068325691}" dt="2025-05-25T06:18:54.174" v="2572"/>
          <ac:spMkLst>
            <pc:docMk/>
            <pc:sldMk cId="1205355864" sldId="278"/>
            <ac:spMk id="7" creationId="{E1E40A73-8BEC-F0D2-3ED8-E892221058B5}"/>
          </ac:spMkLst>
        </pc:spChg>
        <pc:spChg chg="add del mod">
          <ac:chgData name="Bollineni Narasimha Naidu" userId="cdeb9c1ca73a9452" providerId="LiveId" clId="{FADEED70-8A7D-406C-93F9-1C0068325691}" dt="2025-05-25T06:19:51.312" v="2579" actId="478"/>
          <ac:spMkLst>
            <pc:docMk/>
            <pc:sldMk cId="1205355864" sldId="278"/>
            <ac:spMk id="8" creationId="{714BD784-A042-2AB2-670F-351A5CD8DF4E}"/>
          </ac:spMkLst>
        </pc:spChg>
        <pc:spChg chg="add del mod">
          <ac:chgData name="Bollineni Narasimha Naidu" userId="cdeb9c1ca73a9452" providerId="LiveId" clId="{FADEED70-8A7D-406C-93F9-1C0068325691}" dt="2025-05-25T06:20:04.524" v="2589"/>
          <ac:spMkLst>
            <pc:docMk/>
            <pc:sldMk cId="1205355864" sldId="278"/>
            <ac:spMk id="9" creationId="{A32F7BA6-1EA0-BB76-8606-2AA4810C8CF4}"/>
          </ac:spMkLst>
        </pc:spChg>
        <pc:spChg chg="add mod">
          <ac:chgData name="Bollineni Narasimha Naidu" userId="cdeb9c1ca73a9452" providerId="LiveId" clId="{FADEED70-8A7D-406C-93F9-1C0068325691}" dt="2025-05-25T06:19:57.322" v="2584" actId="478"/>
          <ac:spMkLst>
            <pc:docMk/>
            <pc:sldMk cId="1205355864" sldId="278"/>
            <ac:spMk id="10" creationId="{190A9346-09A1-A819-50D4-01BAB0DC3EF6}"/>
          </ac:spMkLst>
        </pc:spChg>
        <pc:spChg chg="add mod">
          <ac:chgData name="Bollineni Narasimha Naidu" userId="cdeb9c1ca73a9452" providerId="LiveId" clId="{FADEED70-8A7D-406C-93F9-1C0068325691}" dt="2025-05-25T06:19:57.322" v="2584" actId="478"/>
          <ac:spMkLst>
            <pc:docMk/>
            <pc:sldMk cId="1205355864" sldId="278"/>
            <ac:spMk id="11" creationId="{D070ADA2-1733-EDCD-C8C3-61033AC01D69}"/>
          </ac:spMkLst>
        </pc:spChg>
        <pc:spChg chg="add">
          <ac:chgData name="Bollineni Narasimha Naidu" userId="cdeb9c1ca73a9452" providerId="LiveId" clId="{FADEED70-8A7D-406C-93F9-1C0068325691}" dt="2025-05-25T06:20:15.629" v="2591"/>
          <ac:spMkLst>
            <pc:docMk/>
            <pc:sldMk cId="1205355864" sldId="278"/>
            <ac:spMk id="12" creationId="{F528DB7B-BE13-7ED1-6F46-FA89AF7C998B}"/>
          </ac:spMkLst>
        </pc:spChg>
      </pc:sldChg>
      <pc:sldChg chg="addSp modSp new mod ord">
        <pc:chgData name="Bollineni Narasimha Naidu" userId="cdeb9c1ca73a9452" providerId="LiveId" clId="{FADEED70-8A7D-406C-93F9-1C0068325691}" dt="2025-05-25T06:32:27.456" v="2767"/>
        <pc:sldMkLst>
          <pc:docMk/>
          <pc:sldMk cId="3593258983" sldId="279"/>
        </pc:sldMkLst>
        <pc:spChg chg="mod">
          <ac:chgData name="Bollineni Narasimha Naidu" userId="cdeb9c1ca73a9452" providerId="LiveId" clId="{FADEED70-8A7D-406C-93F9-1C0068325691}" dt="2025-05-25T06:22:58.722" v="2607"/>
          <ac:spMkLst>
            <pc:docMk/>
            <pc:sldMk cId="3593258983" sldId="279"/>
            <ac:spMk id="2" creationId="{E158D4F8-2D25-0048-7BE1-BDF97119046A}"/>
          </ac:spMkLst>
        </pc:spChg>
        <pc:spChg chg="add mod">
          <ac:chgData name="Bollineni Narasimha Naidu" userId="cdeb9c1ca73a9452" providerId="LiveId" clId="{FADEED70-8A7D-406C-93F9-1C0068325691}" dt="2025-05-25T06:27:52.592" v="2750" actId="122"/>
          <ac:spMkLst>
            <pc:docMk/>
            <pc:sldMk cId="3593258983" sldId="279"/>
            <ac:spMk id="4" creationId="{BF930787-0888-07D8-14D7-3BA4CE3F5DC4}"/>
          </ac:spMkLst>
        </pc:spChg>
      </pc:sldChg>
      <pc:sldChg chg="addSp modSp new mod">
        <pc:chgData name="Bollineni Narasimha Naidu" userId="cdeb9c1ca73a9452" providerId="LiveId" clId="{FADEED70-8A7D-406C-93F9-1C0068325691}" dt="2025-05-25T06:37:40.144" v="2865" actId="255"/>
        <pc:sldMkLst>
          <pc:docMk/>
          <pc:sldMk cId="2598934744" sldId="280"/>
        </pc:sldMkLst>
        <pc:spChg chg="mod">
          <ac:chgData name="Bollineni Narasimha Naidu" userId="cdeb9c1ca73a9452" providerId="LiveId" clId="{FADEED70-8A7D-406C-93F9-1C0068325691}" dt="2025-05-25T06:33:33.322" v="2801" actId="20577"/>
          <ac:spMkLst>
            <pc:docMk/>
            <pc:sldMk cId="2598934744" sldId="280"/>
            <ac:spMk id="2" creationId="{095F997F-3529-0C8C-91A6-66ECE73EAACC}"/>
          </ac:spMkLst>
        </pc:spChg>
        <pc:spChg chg="add mod">
          <ac:chgData name="Bollineni Narasimha Naidu" userId="cdeb9c1ca73a9452" providerId="LiveId" clId="{FADEED70-8A7D-406C-93F9-1C0068325691}" dt="2025-05-25T06:37:40.144" v="2865" actId="255"/>
          <ac:spMkLst>
            <pc:docMk/>
            <pc:sldMk cId="2598934744" sldId="280"/>
            <ac:spMk id="4" creationId="{E669D13A-C91A-9EB0-91D0-B5416F54F4CF}"/>
          </ac:spMkLst>
        </pc:spChg>
      </pc:sldChg>
      <pc:sldChg chg="new del">
        <pc:chgData name="Bollineni Narasimha Naidu" userId="cdeb9c1ca73a9452" providerId="LiveId" clId="{FADEED70-8A7D-406C-93F9-1C0068325691}" dt="2025-05-25T06:32:33.172" v="2769" actId="680"/>
        <pc:sldMkLst>
          <pc:docMk/>
          <pc:sldMk cId="3125431353" sldId="280"/>
        </pc:sldMkLst>
      </pc:sldChg>
      <pc:sldChg chg="addSp delSp modSp new mod">
        <pc:chgData name="Bollineni Narasimha Naidu" userId="cdeb9c1ca73a9452" providerId="LiveId" clId="{FADEED70-8A7D-406C-93F9-1C0068325691}" dt="2025-05-25T06:47:26.690" v="2893" actId="403"/>
        <pc:sldMkLst>
          <pc:docMk/>
          <pc:sldMk cId="1013767507" sldId="281"/>
        </pc:sldMkLst>
        <pc:spChg chg="mod">
          <ac:chgData name="Bollineni Narasimha Naidu" userId="cdeb9c1ca73a9452" providerId="LiveId" clId="{FADEED70-8A7D-406C-93F9-1C0068325691}" dt="2025-05-25T06:46:45.063" v="2889"/>
          <ac:spMkLst>
            <pc:docMk/>
            <pc:sldMk cId="1013767507" sldId="281"/>
            <ac:spMk id="2" creationId="{3E078FF2-B639-828E-766C-B25DF30C53C5}"/>
          </ac:spMkLst>
        </pc:spChg>
        <pc:spChg chg="del">
          <ac:chgData name="Bollineni Narasimha Naidu" userId="cdeb9c1ca73a9452" providerId="LiveId" clId="{FADEED70-8A7D-406C-93F9-1C0068325691}" dt="2025-05-25T06:47:12.926" v="2890"/>
          <ac:spMkLst>
            <pc:docMk/>
            <pc:sldMk cId="1013767507" sldId="281"/>
            <ac:spMk id="3" creationId="{79FF5FA7-A8F0-692F-5084-C3E4ECB3BCEF}"/>
          </ac:spMkLst>
        </pc:spChg>
        <pc:spChg chg="add">
          <ac:chgData name="Bollineni Narasimha Naidu" userId="cdeb9c1ca73a9452" providerId="LiveId" clId="{FADEED70-8A7D-406C-93F9-1C0068325691}" dt="2025-05-25T06:46:30.342" v="2888"/>
          <ac:spMkLst>
            <pc:docMk/>
            <pc:sldMk cId="1013767507" sldId="281"/>
            <ac:spMk id="4" creationId="{C7BA6F06-932B-B7A8-671F-54B7614C71D2}"/>
          </ac:spMkLst>
        </pc:spChg>
        <pc:spChg chg="add mod">
          <ac:chgData name="Bollineni Narasimha Naidu" userId="cdeb9c1ca73a9452" providerId="LiveId" clId="{FADEED70-8A7D-406C-93F9-1C0068325691}" dt="2025-05-25T06:47:26.690" v="2893" actId="403"/>
          <ac:spMkLst>
            <pc:docMk/>
            <pc:sldMk cId="1013767507" sldId="281"/>
            <ac:spMk id="5" creationId="{4054BCC6-053A-942D-29BB-0839AEAFA6A2}"/>
          </ac:spMkLst>
        </pc:spChg>
      </pc:sldChg>
      <pc:sldChg chg="addSp delSp modSp new mod">
        <pc:chgData name="Bollineni Narasimha Naidu" userId="cdeb9c1ca73a9452" providerId="LiveId" clId="{FADEED70-8A7D-406C-93F9-1C0068325691}" dt="2025-05-25T06:59:06.266" v="2952" actId="2711"/>
        <pc:sldMkLst>
          <pc:docMk/>
          <pc:sldMk cId="131192748" sldId="282"/>
        </pc:sldMkLst>
        <pc:spChg chg="mod">
          <ac:chgData name="Bollineni Narasimha Naidu" userId="cdeb9c1ca73a9452" providerId="LiveId" clId="{FADEED70-8A7D-406C-93F9-1C0068325691}" dt="2025-05-25T06:59:06.266" v="2952" actId="2711"/>
          <ac:spMkLst>
            <pc:docMk/>
            <pc:sldMk cId="131192748" sldId="282"/>
            <ac:spMk id="2" creationId="{7D584C26-09A4-5DDA-4160-15CE3900A370}"/>
          </ac:spMkLst>
        </pc:spChg>
        <pc:spChg chg="del">
          <ac:chgData name="Bollineni Narasimha Naidu" userId="cdeb9c1ca73a9452" providerId="LiveId" clId="{FADEED70-8A7D-406C-93F9-1C0068325691}" dt="2025-05-25T06:51:26.553" v="2897"/>
          <ac:spMkLst>
            <pc:docMk/>
            <pc:sldMk cId="131192748" sldId="282"/>
            <ac:spMk id="3" creationId="{B5856937-D922-8391-8C11-4DC521CA95C5}"/>
          </ac:spMkLst>
        </pc:spChg>
        <pc:spChg chg="add mod">
          <ac:chgData name="Bollineni Narasimha Naidu" userId="cdeb9c1ca73a9452" providerId="LiveId" clId="{FADEED70-8A7D-406C-93F9-1C0068325691}" dt="2025-05-25T06:51:52.295" v="2904" actId="123"/>
          <ac:spMkLst>
            <pc:docMk/>
            <pc:sldMk cId="131192748" sldId="282"/>
            <ac:spMk id="4" creationId="{A88FDE18-2747-A7FF-AE3B-AC10F8A10410}"/>
          </ac:spMkLst>
        </pc:spChg>
      </pc:sldChg>
      <pc:sldChg chg="modSp new mod">
        <pc:chgData name="Bollineni Narasimha Naidu" userId="cdeb9c1ca73a9452" providerId="LiveId" clId="{FADEED70-8A7D-406C-93F9-1C0068325691}" dt="2025-05-25T06:56:06.109" v="2914" actId="123"/>
        <pc:sldMkLst>
          <pc:docMk/>
          <pc:sldMk cId="1758112141" sldId="283"/>
        </pc:sldMkLst>
        <pc:spChg chg="mod">
          <ac:chgData name="Bollineni Narasimha Naidu" userId="cdeb9c1ca73a9452" providerId="LiveId" clId="{FADEED70-8A7D-406C-93F9-1C0068325691}" dt="2025-05-25T06:54:55.488" v="2906"/>
          <ac:spMkLst>
            <pc:docMk/>
            <pc:sldMk cId="1758112141" sldId="283"/>
            <ac:spMk id="2" creationId="{7F08D9BC-7371-4739-07D3-AE9A868803B8}"/>
          </ac:spMkLst>
        </pc:spChg>
        <pc:spChg chg="mod">
          <ac:chgData name="Bollineni Narasimha Naidu" userId="cdeb9c1ca73a9452" providerId="LiveId" clId="{FADEED70-8A7D-406C-93F9-1C0068325691}" dt="2025-05-25T06:56:06.109" v="2914" actId="123"/>
          <ac:spMkLst>
            <pc:docMk/>
            <pc:sldMk cId="1758112141" sldId="283"/>
            <ac:spMk id="3" creationId="{57312E20-39A8-A8DC-34AE-D1B164DFABBC}"/>
          </ac:spMkLst>
        </pc:spChg>
      </pc:sldChg>
      <pc:sldChg chg="modSp new mod">
        <pc:chgData name="Bollineni Narasimha Naidu" userId="cdeb9c1ca73a9452" providerId="LiveId" clId="{FADEED70-8A7D-406C-93F9-1C0068325691}" dt="2025-05-25T06:56:54.824" v="2940" actId="20577"/>
        <pc:sldMkLst>
          <pc:docMk/>
          <pc:sldMk cId="2932981841" sldId="284"/>
        </pc:sldMkLst>
        <pc:spChg chg="mod">
          <ac:chgData name="Bollineni Narasimha Naidu" userId="cdeb9c1ca73a9452" providerId="LiveId" clId="{FADEED70-8A7D-406C-93F9-1C0068325691}" dt="2025-05-25T06:55:09.358" v="2908"/>
          <ac:spMkLst>
            <pc:docMk/>
            <pc:sldMk cId="2932981841" sldId="284"/>
            <ac:spMk id="2" creationId="{91DD6823-6228-20BF-FDAB-AAECB7ADD0C0}"/>
          </ac:spMkLst>
        </pc:spChg>
        <pc:spChg chg="mod">
          <ac:chgData name="Bollineni Narasimha Naidu" userId="cdeb9c1ca73a9452" providerId="LiveId" clId="{FADEED70-8A7D-406C-93F9-1C0068325691}" dt="2025-05-25T06:56:54.824" v="2940" actId="20577"/>
          <ac:spMkLst>
            <pc:docMk/>
            <pc:sldMk cId="2932981841" sldId="284"/>
            <ac:spMk id="3" creationId="{F06DC494-25A9-2045-562C-F03A11367F59}"/>
          </ac:spMkLst>
        </pc:spChg>
      </pc:sldChg>
      <pc:sldChg chg="addSp delSp modSp new mod ord">
        <pc:chgData name="Bollineni Narasimha Naidu" userId="cdeb9c1ca73a9452" providerId="LiveId" clId="{FADEED70-8A7D-406C-93F9-1C0068325691}" dt="2025-05-25T06:59:46.286" v="2956"/>
        <pc:sldMkLst>
          <pc:docMk/>
          <pc:sldMk cId="2576999847" sldId="285"/>
        </pc:sldMkLst>
        <pc:spChg chg="del">
          <ac:chgData name="Bollineni Narasimha Naidu" userId="cdeb9c1ca73a9452" providerId="LiveId" clId="{FADEED70-8A7D-406C-93F9-1C0068325691}" dt="2025-05-25T06:58:20.246" v="2942"/>
          <ac:spMkLst>
            <pc:docMk/>
            <pc:sldMk cId="2576999847" sldId="285"/>
            <ac:spMk id="2" creationId="{F4F0EF57-2E2B-DFA8-FBAD-8ACDCBFC7D55}"/>
          </ac:spMkLst>
        </pc:spChg>
        <pc:spChg chg="mod">
          <ac:chgData name="Bollineni Narasimha Naidu" userId="cdeb9c1ca73a9452" providerId="LiveId" clId="{FADEED70-8A7D-406C-93F9-1C0068325691}" dt="2025-05-25T06:58:57.848" v="2951" actId="20577"/>
          <ac:spMkLst>
            <pc:docMk/>
            <pc:sldMk cId="2576999847" sldId="285"/>
            <ac:spMk id="3" creationId="{C58D7981-CE0D-3D68-297E-3C6E1EFBA419}"/>
          </ac:spMkLst>
        </pc:spChg>
        <pc:spChg chg="add mod">
          <ac:chgData name="Bollineni Narasimha Naidu" userId="cdeb9c1ca73a9452" providerId="LiveId" clId="{FADEED70-8A7D-406C-93F9-1C0068325691}" dt="2025-05-25T06:59:25.527" v="2954" actId="255"/>
          <ac:spMkLst>
            <pc:docMk/>
            <pc:sldMk cId="2576999847" sldId="285"/>
            <ac:spMk id="4" creationId="{25DFB28E-5CCB-B455-6794-2F2D19AC3445}"/>
          </ac:spMkLst>
        </pc:spChg>
      </pc:sldChg>
      <pc:sldChg chg="addSp delSp modSp new mod ord">
        <pc:chgData name="Bollineni Narasimha Naidu" userId="cdeb9c1ca73a9452" providerId="LiveId" clId="{FADEED70-8A7D-406C-93F9-1C0068325691}" dt="2025-05-25T07:05:08.333" v="2980" actId="14100"/>
        <pc:sldMkLst>
          <pc:docMk/>
          <pc:sldMk cId="3795761855" sldId="286"/>
        </pc:sldMkLst>
        <pc:spChg chg="del">
          <ac:chgData name="Bollineni Narasimha Naidu" userId="cdeb9c1ca73a9452" providerId="LiveId" clId="{FADEED70-8A7D-406C-93F9-1C0068325691}" dt="2025-05-25T07:03:04.109" v="2960"/>
          <ac:spMkLst>
            <pc:docMk/>
            <pc:sldMk cId="3795761855" sldId="286"/>
            <ac:spMk id="2" creationId="{E86A5E12-6003-2260-4BF1-8655E465DF3E}"/>
          </ac:spMkLst>
        </pc:spChg>
        <pc:spChg chg="mod">
          <ac:chgData name="Bollineni Narasimha Naidu" userId="cdeb9c1ca73a9452" providerId="LiveId" clId="{FADEED70-8A7D-406C-93F9-1C0068325691}" dt="2025-05-25T07:05:08.333" v="2980" actId="14100"/>
          <ac:spMkLst>
            <pc:docMk/>
            <pc:sldMk cId="3795761855" sldId="286"/>
            <ac:spMk id="3" creationId="{C3DA3D71-FE8F-4336-A7A6-5D25D2B463AE}"/>
          </ac:spMkLst>
        </pc:spChg>
        <pc:spChg chg="add mod">
          <ac:chgData name="Bollineni Narasimha Naidu" userId="cdeb9c1ca73a9452" providerId="LiveId" clId="{FADEED70-8A7D-406C-93F9-1C0068325691}" dt="2025-05-25T07:04:54.140" v="2976" actId="255"/>
          <ac:spMkLst>
            <pc:docMk/>
            <pc:sldMk cId="3795761855" sldId="286"/>
            <ac:spMk id="4" creationId="{783A6559-DC7B-6A1C-0C92-96E64BA7F1FD}"/>
          </ac:spMkLst>
        </pc:spChg>
      </pc:sldChg>
      <pc:sldChg chg="addSp delSp modSp new mod">
        <pc:chgData name="Bollineni Narasimha Naidu" userId="cdeb9c1ca73a9452" providerId="LiveId" clId="{FADEED70-8A7D-406C-93F9-1C0068325691}" dt="2025-05-25T07:04:34.107" v="2974" actId="20577"/>
        <pc:sldMkLst>
          <pc:docMk/>
          <pc:sldMk cId="1119081656" sldId="287"/>
        </pc:sldMkLst>
        <pc:spChg chg="del">
          <ac:chgData name="Bollineni Narasimha Naidu" userId="cdeb9c1ca73a9452" providerId="LiveId" clId="{FADEED70-8A7D-406C-93F9-1C0068325691}" dt="2025-05-25T07:03:34.200" v="2964"/>
          <ac:spMkLst>
            <pc:docMk/>
            <pc:sldMk cId="1119081656" sldId="287"/>
            <ac:spMk id="2" creationId="{31401E35-AF9B-DFFD-9BB2-8BDF04C5065E}"/>
          </ac:spMkLst>
        </pc:spChg>
        <pc:spChg chg="mod">
          <ac:chgData name="Bollineni Narasimha Naidu" userId="cdeb9c1ca73a9452" providerId="LiveId" clId="{FADEED70-8A7D-406C-93F9-1C0068325691}" dt="2025-05-25T07:04:34.107" v="2974" actId="20577"/>
          <ac:spMkLst>
            <pc:docMk/>
            <pc:sldMk cId="1119081656" sldId="287"/>
            <ac:spMk id="3" creationId="{1C369188-0A5C-2786-C56E-34A4A241E351}"/>
          </ac:spMkLst>
        </pc:spChg>
        <pc:spChg chg="add mod">
          <ac:chgData name="Bollineni Narasimha Naidu" userId="cdeb9c1ca73a9452" providerId="LiveId" clId="{FADEED70-8A7D-406C-93F9-1C0068325691}" dt="2025-05-25T07:04:05.729" v="2968" actId="255"/>
          <ac:spMkLst>
            <pc:docMk/>
            <pc:sldMk cId="1119081656" sldId="287"/>
            <ac:spMk id="4" creationId="{791A206E-9A20-72DE-52AD-3995229B4327}"/>
          </ac:spMkLst>
        </pc:spChg>
      </pc:sldChg>
      <pc:sldChg chg="modTransition">
        <pc:chgData name="Bollineni Narasimha Naidu" userId="cdeb9c1ca73a9452" providerId="LiveId" clId="{FADEED70-8A7D-406C-93F9-1C0068325691}" dt="2025-05-25T12:28:06.820" v="2988"/>
        <pc:sldMkLst>
          <pc:docMk/>
          <pc:sldMk cId="3089314771" sldId="293"/>
        </pc:sldMkLst>
      </pc:sldChg>
      <pc:sldChg chg="del">
        <pc:chgData name="Bollineni Narasimha Naidu" userId="cdeb9c1ca73a9452" providerId="LiveId" clId="{FADEED70-8A7D-406C-93F9-1C0068325691}" dt="2025-05-25T12:27:42.598" v="2981" actId="2696"/>
        <pc:sldMkLst>
          <pc:docMk/>
          <pc:sldMk cId="2225016640" sldId="294"/>
        </pc:sldMkLst>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5/25/2025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5/25/2025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5">
                <a:lumMod val="75000"/>
              </a:schemeClr>
            </a:gs>
            <a:gs pos="88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5/25/2025</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D4AF22-9102-9A62-15CD-06AA312085A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
                    </a14:imgEffect>
                    <a14:imgEffect>
                      <a14:brightnessContrast bright="-60000"/>
                    </a14:imgEffect>
                  </a14:imgLayer>
                </a14:imgProps>
              </a:ext>
            </a:extLst>
          </a:blip>
          <a:stretch>
            <a:fillRect/>
          </a:stretch>
        </p:blipFill>
        <p:spPr>
          <a:xfrm>
            <a:off x="603183" y="595195"/>
            <a:ext cx="10992051" cy="5667609"/>
          </a:xfrm>
          <a:prstGeom prst="rect">
            <a:avLst/>
          </a:prstGeom>
        </p:spPr>
      </p:pic>
      <p:sp>
        <p:nvSpPr>
          <p:cNvPr id="12" name="TextBox 11">
            <a:extLst>
              <a:ext uri="{FF2B5EF4-FFF2-40B4-BE49-F238E27FC236}">
                <a16:creationId xmlns:a16="http://schemas.microsoft.com/office/drawing/2014/main" id="{2E3F47D1-5DF7-4D2B-B4EB-01A0BA11055A}"/>
              </a:ext>
            </a:extLst>
          </p:cNvPr>
          <p:cNvSpPr txBox="1"/>
          <p:nvPr/>
        </p:nvSpPr>
        <p:spPr>
          <a:xfrm>
            <a:off x="833833" y="1397000"/>
            <a:ext cx="8125883" cy="769441"/>
          </a:xfrm>
          <a:prstGeom prst="rect">
            <a:avLst/>
          </a:prstGeom>
          <a:noFill/>
        </p:spPr>
        <p:txBody>
          <a:bodyPr wrap="square">
            <a:spAutoFit/>
          </a:bodyPr>
          <a:lstStyle/>
          <a:p>
            <a:r>
              <a:rPr lang="en-IN" sz="4400" dirty="0">
                <a:solidFill>
                  <a:schemeClr val="bg1"/>
                </a:solidFill>
                <a:latin typeface="Times New Roman" panose="02020603050405020304" pitchFamily="18" charset="0"/>
                <a:cs typeface="Times New Roman" panose="02020603050405020304" pitchFamily="18" charset="0"/>
              </a:rPr>
              <a:t>E-Learning Platform Management</a:t>
            </a:r>
          </a:p>
        </p:txBody>
      </p:sp>
      <p:sp>
        <p:nvSpPr>
          <p:cNvPr id="14" name="TextBox 13">
            <a:extLst>
              <a:ext uri="{FF2B5EF4-FFF2-40B4-BE49-F238E27FC236}">
                <a16:creationId xmlns:a16="http://schemas.microsoft.com/office/drawing/2014/main" id="{1277DAAD-B8B8-0B88-BB22-C12218C01BE8}"/>
              </a:ext>
            </a:extLst>
          </p:cNvPr>
          <p:cNvSpPr txBox="1"/>
          <p:nvPr/>
        </p:nvSpPr>
        <p:spPr>
          <a:xfrm>
            <a:off x="833833" y="4476802"/>
            <a:ext cx="6000682" cy="1477328"/>
          </a:xfrm>
          <a:prstGeom prst="rect">
            <a:avLst/>
          </a:prstGeom>
          <a:noFill/>
        </p:spPr>
        <p:txBody>
          <a:bodyPr wrap="square">
            <a:spAutoFit/>
          </a:bodyPr>
          <a:lstStyle/>
          <a:p>
            <a:r>
              <a:rPr lang="en-IN" dirty="0">
                <a:solidFill>
                  <a:schemeClr val="bg1"/>
                </a:solidFill>
                <a:latin typeface="Times New Roman" panose="02020603050405020304" pitchFamily="18" charset="0"/>
                <a:cs typeface="Times New Roman" panose="02020603050405020304" pitchFamily="18" charset="0"/>
              </a:rPr>
              <a:t>Team  Members  :</a:t>
            </a:r>
          </a:p>
          <a:p>
            <a:r>
              <a:rPr lang="en-IN" dirty="0">
                <a:solidFill>
                  <a:schemeClr val="bg1"/>
                </a:solidFill>
                <a:latin typeface="Times New Roman" panose="02020603050405020304" pitchFamily="18" charset="0"/>
                <a:cs typeface="Times New Roman" panose="02020603050405020304" pitchFamily="18" charset="0"/>
              </a:rPr>
              <a:t>Bollineni Narasimha Naidu</a:t>
            </a:r>
          </a:p>
          <a:p>
            <a:r>
              <a:rPr lang="en-IN" dirty="0" err="1">
                <a:solidFill>
                  <a:schemeClr val="bg1"/>
                </a:solidFill>
                <a:latin typeface="Times New Roman" panose="02020603050405020304" pitchFamily="18" charset="0"/>
                <a:cs typeface="Times New Roman" panose="02020603050405020304" pitchFamily="18" charset="0"/>
              </a:rPr>
              <a:t>Thammineni</a:t>
            </a:r>
            <a:r>
              <a:rPr lang="en-IN" dirty="0">
                <a:solidFill>
                  <a:schemeClr val="bg1"/>
                </a:solidFill>
                <a:latin typeface="Times New Roman" panose="02020603050405020304" pitchFamily="18" charset="0"/>
                <a:cs typeface="Times New Roman" panose="02020603050405020304" pitchFamily="18" charset="0"/>
              </a:rPr>
              <a:t> Vamsi Krishna</a:t>
            </a:r>
          </a:p>
          <a:p>
            <a:r>
              <a:rPr lang="en-IN" dirty="0">
                <a:solidFill>
                  <a:schemeClr val="bg1"/>
                </a:solidFill>
                <a:latin typeface="Times New Roman" panose="02020603050405020304" pitchFamily="18" charset="0"/>
                <a:cs typeface="Times New Roman" panose="02020603050405020304" pitchFamily="18" charset="0"/>
              </a:rPr>
              <a:t>Sura Venkata </a:t>
            </a:r>
            <a:r>
              <a:rPr lang="en-IN" dirty="0" err="1">
                <a:solidFill>
                  <a:schemeClr val="bg1"/>
                </a:solidFill>
                <a:latin typeface="Times New Roman" panose="02020603050405020304" pitchFamily="18" charset="0"/>
                <a:cs typeface="Times New Roman" panose="02020603050405020304" pitchFamily="18" charset="0"/>
              </a:rPr>
              <a:t>Subbarayudu</a:t>
            </a:r>
            <a:endParaRPr lang="en-IN" dirty="0">
              <a:solidFill>
                <a:schemeClr val="bg1"/>
              </a:solidFill>
              <a:latin typeface="Times New Roman" panose="02020603050405020304" pitchFamily="18" charset="0"/>
              <a:cs typeface="Times New Roman" panose="02020603050405020304" pitchFamily="18" charset="0"/>
            </a:endParaRPr>
          </a:p>
          <a:p>
            <a:r>
              <a:rPr lang="en-IN" dirty="0" err="1">
                <a:solidFill>
                  <a:schemeClr val="bg1"/>
                </a:solidFill>
                <a:latin typeface="Times New Roman" panose="02020603050405020304" pitchFamily="18" charset="0"/>
                <a:cs typeface="Times New Roman" panose="02020603050405020304" pitchFamily="18" charset="0"/>
              </a:rPr>
              <a:t>Kuncham</a:t>
            </a:r>
            <a:r>
              <a:rPr lang="en-IN" dirty="0">
                <a:solidFill>
                  <a:schemeClr val="bg1"/>
                </a:solidFill>
                <a:latin typeface="Times New Roman" panose="02020603050405020304" pitchFamily="18" charset="0"/>
                <a:cs typeface="Times New Roman" panose="02020603050405020304" pitchFamily="18" charset="0"/>
              </a:rPr>
              <a:t> Venkat Ramana Reddy</a:t>
            </a:r>
          </a:p>
        </p:txBody>
      </p:sp>
    </p:spTree>
    <p:extLst>
      <p:ext uri="{BB962C8B-B14F-4D97-AF65-F5344CB8AC3E}">
        <p14:creationId xmlns:p14="http://schemas.microsoft.com/office/powerpoint/2010/main" val="3280894376"/>
      </p:ext>
    </p:extLst>
  </p:cSld>
  <p:clrMapOvr>
    <a:masterClrMapping/>
  </p:clrMapOvr>
  <mc:AlternateContent xmlns:mc="http://schemas.openxmlformats.org/markup-compatibility/2006" xmlns:p14="http://schemas.microsoft.com/office/powerpoint/2010/main">
    <mc:Choice Requires="p14">
      <p:transition spd="slow" p14:dur="15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rchitectural Diagram For e-Learning Portal | EdrawMax Templates">
            <a:extLst>
              <a:ext uri="{FF2B5EF4-FFF2-40B4-BE49-F238E27FC236}">
                <a16:creationId xmlns:a16="http://schemas.microsoft.com/office/drawing/2014/main" id="{DD81B857-FB84-06A8-1591-DE6FF1799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315" y="1034143"/>
            <a:ext cx="10515599" cy="512717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24CAD612-BABC-384F-011A-1AA52E24D895}"/>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0B94AEBD-FEFE-69D7-29A7-FB2B74A793C9}"/>
              </a:ext>
            </a:extLst>
          </p:cNvPr>
          <p:cNvSpPr txBox="1"/>
          <p:nvPr/>
        </p:nvSpPr>
        <p:spPr>
          <a:xfrm>
            <a:off x="4933960" y="662002"/>
            <a:ext cx="6116854"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Architecture</a:t>
            </a:r>
          </a:p>
        </p:txBody>
      </p:sp>
    </p:spTree>
    <p:extLst>
      <p:ext uri="{BB962C8B-B14F-4D97-AF65-F5344CB8AC3E}">
        <p14:creationId xmlns:p14="http://schemas.microsoft.com/office/powerpoint/2010/main" val="40631282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AD0E4-8D11-4A8F-D72E-5C1BA3E38A2A}"/>
              </a:ext>
            </a:extLst>
          </p:cNvPr>
          <p:cNvSpPr>
            <a:spLocks noGrp="1"/>
          </p:cNvSpPr>
          <p:nvPr>
            <p:ph type="title"/>
          </p:nvPr>
        </p:nvSpPr>
        <p:spPr>
          <a:xfrm>
            <a:off x="1295401" y="524932"/>
            <a:ext cx="9601196" cy="1879601"/>
          </a:xfrm>
        </p:spPr>
        <p:txBody>
          <a:bodyPr>
            <a:normAutofit/>
          </a:bodyPr>
          <a:lstStyle/>
          <a:p>
            <a:r>
              <a:rPr lang="en-IN" b="1" dirty="0">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DFDF4F52-3908-8B44-4AF4-CFF7E65EF5D5}"/>
              </a:ext>
            </a:extLst>
          </p:cNvPr>
          <p:cNvSpPr>
            <a:spLocks noGrp="1"/>
          </p:cNvSpPr>
          <p:nvPr>
            <p:ph idx="1"/>
          </p:nvPr>
        </p:nvSpPr>
        <p:spPr>
          <a:xfrm>
            <a:off x="1295401" y="2556931"/>
            <a:ext cx="9601196" cy="3680239"/>
          </a:xfrm>
        </p:spPr>
        <p:txBody>
          <a:bodyPr>
            <a:normAutofit/>
          </a:bodyPr>
          <a:lstStyle/>
          <a:p>
            <a:pPr algn="just">
              <a:buNone/>
            </a:pPr>
            <a:r>
              <a:rPr lang="en-US" b="0" i="0" dirty="0">
                <a:solidFill>
                  <a:schemeClr val="tx1"/>
                </a:solidFill>
                <a:effectLst/>
                <a:latin typeface="Times New Roman" panose="02020603050405020304" pitchFamily="18" charset="0"/>
                <a:cs typeface="Times New Roman" panose="02020603050405020304" pitchFamily="18" charset="0"/>
              </a:rPr>
              <a:t>                      An e-learning platform requires both software and hardware systems to function effectively. Key considerations include a robust content management system (CMS) for course creation, secure authentication and data protection, scalability for growing user bases, and mobile app support for diverse learning environments. The key functional requirements for the LMS refer to the course creation, development, and delivery. They usually include user and course management, learning delivery, tracking and reporting, assessment tools, and features to support various learning strategies</a:t>
            </a:r>
            <a:endParaRPr lang="en-IN" sz="3200" dirty="0">
              <a:solidFill>
                <a:schemeClr val="tx1"/>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53BD2AB7-097E-901E-79FD-382BC3DD7C35}"/>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60140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F73AB-4F47-FA7E-CE51-5811644BD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F7611-C5D9-24C8-3FE7-29F546A3CC5B}"/>
              </a:ext>
            </a:extLst>
          </p:cNvPr>
          <p:cNvSpPr>
            <a:spLocks noGrp="1"/>
          </p:cNvSpPr>
          <p:nvPr>
            <p:ph type="title"/>
          </p:nvPr>
        </p:nvSpPr>
        <p:spPr>
          <a:xfrm>
            <a:off x="1295401" y="524932"/>
            <a:ext cx="9601196" cy="1879601"/>
          </a:xfrm>
        </p:spPr>
        <p:txBody>
          <a:bodyPr>
            <a:normAutofit/>
          </a:bodyPr>
          <a:lstStyle/>
          <a:p>
            <a:r>
              <a:rPr lang="en-IN" b="1" dirty="0">
                <a:latin typeface="Times New Roman" panose="02020603050405020304" pitchFamily="18" charset="0"/>
                <a:cs typeface="Times New Roman" panose="02020603050405020304" pitchFamily="18" charset="0"/>
              </a:rPr>
              <a:t>Software Requirements</a:t>
            </a:r>
          </a:p>
        </p:txBody>
      </p:sp>
      <p:sp>
        <p:nvSpPr>
          <p:cNvPr id="3" name="Content Placeholder 2">
            <a:extLst>
              <a:ext uri="{FF2B5EF4-FFF2-40B4-BE49-F238E27FC236}">
                <a16:creationId xmlns:a16="http://schemas.microsoft.com/office/drawing/2014/main" id="{F247D46F-9D6E-4BCF-2350-C168C455CA5B}"/>
              </a:ext>
            </a:extLst>
          </p:cNvPr>
          <p:cNvSpPr>
            <a:spLocks noGrp="1"/>
          </p:cNvSpPr>
          <p:nvPr>
            <p:ph idx="1"/>
          </p:nvPr>
        </p:nvSpPr>
        <p:spPr/>
        <p:txBody>
          <a:bodyPr>
            <a:normAutofit fontScale="40000" lnSpcReduction="20000"/>
          </a:bodyPr>
          <a:lstStyle/>
          <a:p>
            <a:pPr>
              <a:buNone/>
            </a:pPr>
            <a:r>
              <a:rPr lang="en-IN" sz="3700" b="1" dirty="0">
                <a:latin typeface="Times New Roman" panose="02020603050405020304" pitchFamily="18" charset="0"/>
                <a:cs typeface="Times New Roman" panose="02020603050405020304" pitchFamily="18" charset="0"/>
              </a:rPr>
              <a:t>1. Backend:</a:t>
            </a:r>
            <a:endParaRPr lang="en-IN" sz="3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3700" b="1" dirty="0">
                <a:latin typeface="Times New Roman" panose="02020603050405020304" pitchFamily="18" charset="0"/>
                <a:cs typeface="Times New Roman" panose="02020603050405020304" pitchFamily="18" charset="0"/>
              </a:rPr>
              <a:t>Language:</a:t>
            </a:r>
            <a:r>
              <a:rPr lang="en-IN" sz="3700" dirty="0">
                <a:latin typeface="Times New Roman" panose="02020603050405020304" pitchFamily="18" charset="0"/>
                <a:cs typeface="Times New Roman" panose="02020603050405020304" pitchFamily="18" charset="0"/>
              </a:rPr>
              <a:t> Python 3.8+</a:t>
            </a:r>
          </a:p>
          <a:p>
            <a:pPr>
              <a:buFont typeface="Arial" panose="020B0604020202020204" pitchFamily="34" charset="0"/>
              <a:buChar char="•"/>
            </a:pPr>
            <a:r>
              <a:rPr lang="en-IN" sz="3700" b="1" dirty="0">
                <a:latin typeface="Times New Roman" panose="02020603050405020304" pitchFamily="18" charset="0"/>
                <a:cs typeface="Times New Roman" panose="02020603050405020304" pitchFamily="18" charset="0"/>
              </a:rPr>
              <a:t>Framework:</a:t>
            </a:r>
            <a:r>
              <a:rPr lang="en-IN" sz="3700" dirty="0">
                <a:latin typeface="Times New Roman" panose="02020603050405020304" pitchFamily="18" charset="0"/>
                <a:cs typeface="Times New Roman" panose="02020603050405020304" pitchFamily="18" charset="0"/>
              </a:rPr>
              <a:t> Django 3.x or 4.x</a:t>
            </a:r>
          </a:p>
          <a:p>
            <a:pPr>
              <a:buFont typeface="Arial" panose="020B0604020202020204" pitchFamily="34" charset="0"/>
              <a:buChar char="•"/>
            </a:pPr>
            <a:r>
              <a:rPr lang="en-IN" sz="3700" b="1" dirty="0">
                <a:latin typeface="Times New Roman" panose="02020603050405020304" pitchFamily="18" charset="0"/>
                <a:cs typeface="Times New Roman" panose="02020603050405020304" pitchFamily="18" charset="0"/>
              </a:rPr>
              <a:t>Web Server:</a:t>
            </a:r>
            <a:r>
              <a:rPr lang="en-IN" sz="3700" dirty="0">
                <a:latin typeface="Times New Roman" panose="02020603050405020304" pitchFamily="18" charset="0"/>
                <a:cs typeface="Times New Roman" panose="02020603050405020304" pitchFamily="18" charset="0"/>
              </a:rPr>
              <a:t> </a:t>
            </a:r>
            <a:r>
              <a:rPr lang="en-IN" sz="3700" dirty="0" err="1">
                <a:latin typeface="Times New Roman" panose="02020603050405020304" pitchFamily="18" charset="0"/>
                <a:cs typeface="Times New Roman" panose="02020603050405020304" pitchFamily="18" charset="0"/>
              </a:rPr>
              <a:t>Gunicorn</a:t>
            </a:r>
            <a:r>
              <a:rPr lang="en-IN" sz="3700" dirty="0">
                <a:latin typeface="Times New Roman" panose="02020603050405020304" pitchFamily="18" charset="0"/>
                <a:cs typeface="Times New Roman" panose="02020603050405020304" pitchFamily="18" charset="0"/>
              </a:rPr>
              <a:t> or </a:t>
            </a:r>
            <a:r>
              <a:rPr lang="en-IN" sz="3700" dirty="0" err="1">
                <a:latin typeface="Times New Roman" panose="02020603050405020304" pitchFamily="18" charset="0"/>
                <a:cs typeface="Times New Roman" panose="02020603050405020304" pitchFamily="18" charset="0"/>
              </a:rPr>
              <a:t>uWSGI</a:t>
            </a:r>
            <a:endParaRPr lang="en-IN" sz="3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3700" b="1" dirty="0">
                <a:latin typeface="Times New Roman" panose="02020603050405020304" pitchFamily="18" charset="0"/>
                <a:cs typeface="Times New Roman" panose="02020603050405020304" pitchFamily="18" charset="0"/>
              </a:rPr>
              <a:t>Operating System:</a:t>
            </a:r>
            <a:r>
              <a:rPr lang="en-IN" sz="3700" dirty="0">
                <a:latin typeface="Times New Roman" panose="02020603050405020304" pitchFamily="18" charset="0"/>
                <a:cs typeface="Times New Roman" panose="02020603050405020304" pitchFamily="18" charset="0"/>
              </a:rPr>
              <a:t> Linux (Ubuntu preferred), Windows, or macOS</a:t>
            </a:r>
          </a:p>
          <a:p>
            <a:pPr>
              <a:buNone/>
            </a:pPr>
            <a:r>
              <a:rPr lang="en-IN" sz="3700" b="1" dirty="0">
                <a:latin typeface="Times New Roman" panose="02020603050405020304" pitchFamily="18" charset="0"/>
                <a:cs typeface="Times New Roman" panose="02020603050405020304" pitchFamily="18" charset="0"/>
              </a:rPr>
              <a:t>2. Frontend:</a:t>
            </a:r>
            <a:endParaRPr lang="en-IN" sz="3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HTML5, CSS3, JavaScript</a:t>
            </a:r>
          </a:p>
          <a:p>
            <a:pPr>
              <a:buNone/>
            </a:pPr>
            <a:r>
              <a:rPr lang="en-IN" sz="3700" b="1" dirty="0">
                <a:latin typeface="Times New Roman" panose="02020603050405020304" pitchFamily="18" charset="0"/>
                <a:cs typeface="Times New Roman" panose="02020603050405020304" pitchFamily="18" charset="0"/>
              </a:rPr>
              <a:t>3. Development Tools:</a:t>
            </a:r>
            <a:endParaRPr lang="en-IN" sz="37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Code Editor: VS Code / PyCharm</a:t>
            </a:r>
          </a:p>
          <a:p>
            <a:pPr>
              <a:buFont typeface="Arial" panose="020B0604020202020204" pitchFamily="34" charset="0"/>
              <a:buChar char="•"/>
            </a:pPr>
            <a:r>
              <a:rPr lang="en-IN" sz="3700" dirty="0">
                <a:latin typeface="Times New Roman" panose="02020603050405020304" pitchFamily="18" charset="0"/>
                <a:cs typeface="Times New Roman" panose="02020603050405020304" pitchFamily="18" charset="0"/>
              </a:rPr>
              <a:t>Version Control: Git + GitHub/GitLab/Bitbucket</a:t>
            </a:r>
          </a:p>
          <a:p>
            <a:endParaRPr lang="en-IN" dirty="0"/>
          </a:p>
        </p:txBody>
      </p:sp>
      <p:sp>
        <p:nvSpPr>
          <p:cNvPr id="4" name="Oval 3">
            <a:extLst>
              <a:ext uri="{FF2B5EF4-FFF2-40B4-BE49-F238E27FC236}">
                <a16:creationId xmlns:a16="http://schemas.microsoft.com/office/drawing/2014/main" id="{2A93BECE-8FCD-7B60-B123-9EBFF85B5485}"/>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32520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7FE3E-BD9D-8942-E38F-CD2D1CE0B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41D0C-3D67-B251-AFEB-A7A1E05771CB}"/>
              </a:ext>
            </a:extLst>
          </p:cNvPr>
          <p:cNvSpPr>
            <a:spLocks noGrp="1"/>
          </p:cNvSpPr>
          <p:nvPr>
            <p:ph type="title"/>
          </p:nvPr>
        </p:nvSpPr>
        <p:spPr>
          <a:xfrm>
            <a:off x="1295401" y="524932"/>
            <a:ext cx="9601196" cy="1879601"/>
          </a:xfrm>
        </p:spPr>
        <p:txBody>
          <a:bodyPr>
            <a:normAutofit/>
          </a:bodyPr>
          <a:lstStyle/>
          <a:p>
            <a:r>
              <a:rPr lang="en-IN" b="1" i="0" dirty="0">
                <a:solidFill>
                  <a:schemeClr val="tx1"/>
                </a:solidFill>
                <a:effectLst/>
                <a:latin typeface="Times New Roman" panose="02020603050405020304" pitchFamily="18" charset="0"/>
                <a:cs typeface="Times New Roman" panose="02020603050405020304" pitchFamily="18" charset="0"/>
              </a:rPr>
              <a:t>Hardware</a:t>
            </a:r>
            <a:r>
              <a:rPr lang="en-IN" b="1" dirty="0">
                <a:latin typeface="Times New Roman" panose="02020603050405020304" pitchFamily="18" charset="0"/>
                <a:cs typeface="Times New Roman" panose="02020603050405020304" pitchFamily="18" charset="0"/>
              </a:rPr>
              <a:t> Requirements</a:t>
            </a:r>
          </a:p>
        </p:txBody>
      </p:sp>
      <p:sp>
        <p:nvSpPr>
          <p:cNvPr id="3" name="Content Placeholder 2">
            <a:extLst>
              <a:ext uri="{FF2B5EF4-FFF2-40B4-BE49-F238E27FC236}">
                <a16:creationId xmlns:a16="http://schemas.microsoft.com/office/drawing/2014/main" id="{394A9A97-CBE1-7480-84A5-7477C637DAE8}"/>
              </a:ext>
            </a:extLst>
          </p:cNvPr>
          <p:cNvSpPr>
            <a:spLocks noGrp="1"/>
          </p:cNvSpPr>
          <p:nvPr>
            <p:ph idx="1"/>
          </p:nvPr>
        </p:nvSpPr>
        <p:spPr>
          <a:xfrm>
            <a:off x="1295401" y="2556932"/>
            <a:ext cx="9660466" cy="3776136"/>
          </a:xfrm>
        </p:spPr>
        <p:txBody>
          <a:bodyPr>
            <a:noAutofit/>
          </a:bodyPr>
          <a:lstStyle/>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Processor:</a:t>
            </a:r>
            <a:r>
              <a:rPr lang="en-US" sz="1400" b="0" i="0" dirty="0">
                <a:solidFill>
                  <a:schemeClr val="tx1"/>
                </a:solidFill>
                <a:effectLst/>
                <a:latin typeface="Times New Roman" panose="02020603050405020304" pitchFamily="18" charset="0"/>
                <a:cs typeface="Times New Roman" panose="02020603050405020304" pitchFamily="18" charset="0"/>
              </a:rPr>
              <a:t> A post-2000 processor (e.g., Pentium IV or Celeron II) is generally sufficient.</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RAM:</a:t>
            </a:r>
            <a:r>
              <a:rPr lang="en-US" sz="1400" b="0" i="0" dirty="0">
                <a:solidFill>
                  <a:schemeClr val="tx1"/>
                </a:solidFill>
                <a:effectLst/>
                <a:latin typeface="Times New Roman" panose="02020603050405020304" pitchFamily="18" charset="0"/>
                <a:cs typeface="Times New Roman" panose="02020603050405020304" pitchFamily="18" charset="0"/>
              </a:rPr>
              <a:t> At least 512 MB of RAM, but more is recommended for a smoother experience. </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Hard Drive:</a:t>
            </a:r>
            <a:r>
              <a:rPr lang="en-US" sz="1400" b="0" i="0" dirty="0">
                <a:solidFill>
                  <a:schemeClr val="tx1"/>
                </a:solidFill>
                <a:effectLst/>
                <a:latin typeface="Times New Roman" panose="02020603050405020304" pitchFamily="18" charset="0"/>
                <a:cs typeface="Times New Roman" panose="02020603050405020304" pitchFamily="18" charset="0"/>
              </a:rPr>
              <a:t> A sufficient hard drive space to store course materials and user data. </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Video Card:</a:t>
            </a:r>
            <a:r>
              <a:rPr lang="en-US" sz="1400" b="0" i="0" dirty="0">
                <a:solidFill>
                  <a:schemeClr val="tx1"/>
                </a:solidFill>
                <a:effectLst/>
                <a:latin typeface="Times New Roman" panose="02020603050405020304" pitchFamily="18" charset="0"/>
                <a:cs typeface="Times New Roman" panose="02020603050405020304" pitchFamily="18" charset="0"/>
              </a:rPr>
              <a:t> A video card with 128MB or more of video memory for displaying multimedia content. </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Sound Card:</a:t>
            </a:r>
            <a:r>
              <a:rPr lang="en-US" sz="1400" b="0" i="0" dirty="0">
                <a:solidFill>
                  <a:schemeClr val="tx1"/>
                </a:solidFill>
                <a:effectLst/>
                <a:latin typeface="Times New Roman" panose="02020603050405020304" pitchFamily="18" charset="0"/>
                <a:cs typeface="Times New Roman" panose="02020603050405020304" pitchFamily="18" charset="0"/>
              </a:rPr>
              <a:t> A 16-bit sound card for audio-related content. </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Internet Connection:</a:t>
            </a:r>
            <a:r>
              <a:rPr lang="en-US" sz="1400" b="0" i="0" dirty="0">
                <a:solidFill>
                  <a:schemeClr val="tx1"/>
                </a:solidFill>
                <a:effectLst/>
                <a:latin typeface="Times New Roman" panose="02020603050405020304" pitchFamily="18" charset="0"/>
                <a:cs typeface="Times New Roman" panose="02020603050405020304" pitchFamily="18" charset="0"/>
              </a:rPr>
              <a:t> A high-speed internet connection is essential for accessing the platform and downloading course materials. </a:t>
            </a:r>
          </a:p>
          <a:p>
            <a:pPr algn="l" fontAlgn="ctr">
              <a:lnSpc>
                <a:spcPts val="1650"/>
              </a:lnSpc>
              <a:spcBef>
                <a:spcPts val="750"/>
              </a:spcBef>
              <a:spcAft>
                <a:spcPts val="6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Browser Compatibility:</a:t>
            </a:r>
            <a:r>
              <a:rPr lang="en-US" sz="1400" b="0" i="0" dirty="0">
                <a:solidFill>
                  <a:schemeClr val="tx1"/>
                </a:solidFill>
                <a:effectLst/>
                <a:latin typeface="Times New Roman" panose="02020603050405020304" pitchFamily="18" charset="0"/>
                <a:cs typeface="Times New Roman" panose="02020603050405020304" pitchFamily="18" charset="0"/>
              </a:rPr>
              <a:t> Support for popular browsers like Chrome, Firefox, and Edge, and potentially Internet Explorer (versions 9 or later). </a:t>
            </a:r>
          </a:p>
          <a:p>
            <a:pPr algn="l">
              <a:lnSpc>
                <a:spcPts val="1650"/>
              </a:lnSpc>
              <a:spcBef>
                <a:spcPts val="750"/>
              </a:spcBef>
              <a:spcAft>
                <a:spcPts val="1500"/>
              </a:spcAft>
              <a:buFont typeface="Arial" panose="020B0604020202020204" pitchFamily="34" charset="0"/>
              <a:buChar char="•"/>
            </a:pPr>
            <a:r>
              <a:rPr lang="en-US" sz="1400" b="1" i="0" dirty="0">
                <a:solidFill>
                  <a:schemeClr val="tx1"/>
                </a:solidFill>
                <a:effectLst/>
                <a:latin typeface="Times New Roman" panose="02020603050405020304" pitchFamily="18" charset="0"/>
                <a:cs typeface="Times New Roman" panose="02020603050405020304" pitchFamily="18" charset="0"/>
              </a:rPr>
              <a:t>Screen Resolution:</a:t>
            </a:r>
            <a:r>
              <a:rPr lang="en-US" sz="1400" b="0" i="0" dirty="0">
                <a:solidFill>
                  <a:schemeClr val="tx1"/>
                </a:solidFill>
                <a:effectLst/>
                <a:latin typeface="Times New Roman" panose="02020603050405020304" pitchFamily="18" charset="0"/>
                <a:cs typeface="Times New Roman" panose="02020603050405020304" pitchFamily="18" charset="0"/>
              </a:rPr>
              <a:t> A minimum screen resolution of 1024x768 is recommended. </a:t>
            </a:r>
          </a:p>
          <a:p>
            <a:pPr algn="just">
              <a:buNone/>
            </a:pPr>
            <a:r>
              <a:rPr lang="en-US" sz="2000" b="0" i="0" dirty="0">
                <a:solidFill>
                  <a:schemeClr val="tx1"/>
                </a:solidFill>
                <a:effectLst/>
                <a:latin typeface="Times New Roman" panose="02020603050405020304" pitchFamily="18" charset="0"/>
                <a:cs typeface="Times New Roman" panose="02020603050405020304" pitchFamily="18" charset="0"/>
              </a:rPr>
              <a:t> </a:t>
            </a:r>
          </a:p>
        </p:txBody>
      </p:sp>
      <p:sp>
        <p:nvSpPr>
          <p:cNvPr id="4" name="Oval 3">
            <a:extLst>
              <a:ext uri="{FF2B5EF4-FFF2-40B4-BE49-F238E27FC236}">
                <a16:creationId xmlns:a16="http://schemas.microsoft.com/office/drawing/2014/main" id="{A2BA0C46-D5DF-7D2E-B7A9-F676C900E552}"/>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7927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34511-CFF0-7CDE-E96E-0DD1892D6146}"/>
              </a:ext>
            </a:extLst>
          </p:cNvPr>
          <p:cNvSpPr txBox="1"/>
          <p:nvPr/>
        </p:nvSpPr>
        <p:spPr>
          <a:xfrm>
            <a:off x="5446183" y="530780"/>
            <a:ext cx="2424188" cy="430887"/>
          </a:xfrm>
          <a:prstGeom prst="rect">
            <a:avLst/>
          </a:prstGeom>
          <a:noFill/>
        </p:spPr>
        <p:txBody>
          <a:bodyPr wrap="square">
            <a:spAutoFit/>
          </a:bodyPr>
          <a:lstStyle/>
          <a:p>
            <a:r>
              <a:rPr lang="en-IN" sz="2200" b="1" dirty="0">
                <a:latin typeface="Times New Roman" panose="02020603050405020304" pitchFamily="18" charset="0"/>
                <a:cs typeface="Times New Roman" panose="02020603050405020304" pitchFamily="18" charset="0"/>
              </a:rPr>
              <a:t>UML Diagrams</a:t>
            </a:r>
          </a:p>
        </p:txBody>
      </p:sp>
      <p:sp>
        <p:nvSpPr>
          <p:cNvPr id="4" name="AutoShape 2" descr="UML Diagram for E-learning System – Codebun">
            <a:extLst>
              <a:ext uri="{FF2B5EF4-FFF2-40B4-BE49-F238E27FC236}">
                <a16:creationId xmlns:a16="http://schemas.microsoft.com/office/drawing/2014/main" id="{8F7C482F-1E59-F529-EA9A-3B2EE4E4623E}"/>
              </a:ext>
            </a:extLst>
          </p:cNvPr>
          <p:cNvSpPr>
            <a:spLocks noChangeAspect="1" noChangeArrowheads="1"/>
          </p:cNvSpPr>
          <p:nvPr/>
        </p:nvSpPr>
        <p:spPr bwMode="auto">
          <a:xfrm>
            <a:off x="5943599" y="3276599"/>
            <a:ext cx="2523067" cy="25230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1ABD8F81-9536-790C-3308-8D3757C75E13}"/>
              </a:ext>
            </a:extLst>
          </p:cNvPr>
          <p:cNvPicPr>
            <a:picLocks noChangeAspect="1"/>
          </p:cNvPicPr>
          <p:nvPr/>
        </p:nvPicPr>
        <p:blipFill>
          <a:blip r:embed="rId2"/>
          <a:stretch>
            <a:fillRect/>
          </a:stretch>
        </p:blipFill>
        <p:spPr>
          <a:xfrm>
            <a:off x="2700867" y="900112"/>
            <a:ext cx="6697133" cy="5322888"/>
          </a:xfrm>
          <a:prstGeom prst="rect">
            <a:avLst/>
          </a:prstGeom>
        </p:spPr>
      </p:pic>
      <p:sp>
        <p:nvSpPr>
          <p:cNvPr id="2" name="Oval 1">
            <a:extLst>
              <a:ext uri="{FF2B5EF4-FFF2-40B4-BE49-F238E27FC236}">
                <a16:creationId xmlns:a16="http://schemas.microsoft.com/office/drawing/2014/main" id="{02D32176-C232-3C70-0D4B-4A88A40278C6}"/>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58883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2056A-9E4C-3B57-5825-820A2BB5404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Use Diagrams</a:t>
            </a:r>
          </a:p>
        </p:txBody>
      </p:sp>
      <p:sp>
        <p:nvSpPr>
          <p:cNvPr id="5" name="AutoShape 6" descr="Class Diagram for LMS | Visual Paradigm User-Contributed Diagrams ...">
            <a:extLst>
              <a:ext uri="{FF2B5EF4-FFF2-40B4-BE49-F238E27FC236}">
                <a16:creationId xmlns:a16="http://schemas.microsoft.com/office/drawing/2014/main" id="{C5A25F62-F049-B51C-6CF5-16EB13B8E75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D7D1D3E8-091F-0CAC-87E6-6C92E8D9D4A1}"/>
              </a:ext>
            </a:extLst>
          </p:cNvPr>
          <p:cNvPicPr>
            <a:picLocks noChangeAspect="1"/>
          </p:cNvPicPr>
          <p:nvPr/>
        </p:nvPicPr>
        <p:blipFill>
          <a:blip r:embed="rId2"/>
          <a:stretch>
            <a:fillRect/>
          </a:stretch>
        </p:blipFill>
        <p:spPr>
          <a:xfrm>
            <a:off x="6096000" y="2424890"/>
            <a:ext cx="5100108" cy="3784600"/>
          </a:xfrm>
          <a:prstGeom prst="rect">
            <a:avLst/>
          </a:prstGeom>
        </p:spPr>
      </p:pic>
      <p:sp>
        <p:nvSpPr>
          <p:cNvPr id="8" name="TextBox 7">
            <a:extLst>
              <a:ext uri="{FF2B5EF4-FFF2-40B4-BE49-F238E27FC236}">
                <a16:creationId xmlns:a16="http://schemas.microsoft.com/office/drawing/2014/main" id="{BC1AB533-B74C-E832-2D09-122A7BE64350}"/>
              </a:ext>
            </a:extLst>
          </p:cNvPr>
          <p:cNvSpPr txBox="1"/>
          <p:nvPr/>
        </p:nvSpPr>
        <p:spPr>
          <a:xfrm>
            <a:off x="1148292" y="2802805"/>
            <a:ext cx="4863042" cy="2585323"/>
          </a:xfrm>
          <a:prstGeom prst="rect">
            <a:avLst/>
          </a:prstGeom>
          <a:noFill/>
        </p:spPr>
        <p:txBody>
          <a:bodyPr wrap="square">
            <a:spAutoFit/>
          </a:bodyPr>
          <a:lstStyle/>
          <a:p>
            <a:pPr algn="just"/>
            <a:r>
              <a:rPr lang="en-US" b="0" i="0" dirty="0">
                <a:effectLst/>
                <a:latin typeface="Times New Roman" panose="02020603050405020304" pitchFamily="18" charset="0"/>
                <a:cs typeface="Times New Roman" panose="02020603050405020304" pitchFamily="18" charset="0"/>
              </a:rPr>
              <a:t>A class diagram for an e-learning platform would depict the key classes and their relationships within the system. These classes would include users (students, instructors, administrators), courses, modules, assessments, and potentially other features like forums or discussion boards. The diagram would illustrate how these classes interact and what attributes and operations they possess. </a:t>
            </a:r>
            <a:endParaRPr lang="en-IN"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C842697A-91CC-048B-B497-62B33C27DF97}"/>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229627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21C7-14A7-4E67-480F-28368696030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Roles Of Django and Python</a:t>
            </a:r>
          </a:p>
        </p:txBody>
      </p:sp>
      <p:sp>
        <p:nvSpPr>
          <p:cNvPr id="4" name="TextBox 3">
            <a:extLst>
              <a:ext uri="{FF2B5EF4-FFF2-40B4-BE49-F238E27FC236}">
                <a16:creationId xmlns:a16="http://schemas.microsoft.com/office/drawing/2014/main" id="{FB282437-BC56-2EC4-5D10-B48951587361}"/>
              </a:ext>
            </a:extLst>
          </p:cNvPr>
          <p:cNvSpPr txBox="1"/>
          <p:nvPr/>
        </p:nvSpPr>
        <p:spPr>
          <a:xfrm>
            <a:off x="1295402" y="2634947"/>
            <a:ext cx="9601196" cy="3139321"/>
          </a:xfrm>
          <a:prstGeom prst="rect">
            <a:avLst/>
          </a:prstGeom>
          <a:noFill/>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the development of an E-learning Platform, </a:t>
            </a:r>
            <a:r>
              <a:rPr lang="en-US" b="1" dirty="0">
                <a:latin typeface="Times New Roman" panose="02020603050405020304" pitchFamily="18" charset="0"/>
                <a:cs typeface="Times New Roman" panose="02020603050405020304" pitchFamily="18" charset="0"/>
              </a:rPr>
              <a:t>Django</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Python</a:t>
            </a:r>
            <a:r>
              <a:rPr lang="en-US" dirty="0">
                <a:latin typeface="Times New Roman" panose="02020603050405020304" pitchFamily="18" charset="0"/>
                <a:cs typeface="Times New Roman" panose="02020603050405020304" pitchFamily="18" charset="0"/>
              </a:rPr>
              <a:t> play distinct yet complementary roles. </a:t>
            </a:r>
            <a:r>
              <a:rPr lang="en-US" b="1" dirty="0">
                <a:latin typeface="Times New Roman" panose="02020603050405020304" pitchFamily="18" charset="0"/>
                <a:cs typeface="Times New Roman" panose="02020603050405020304" pitchFamily="18" charset="0"/>
              </a:rPr>
              <a:t>Python</a:t>
            </a:r>
            <a:r>
              <a:rPr lang="en-US" dirty="0">
                <a:latin typeface="Times New Roman" panose="02020603050405020304" pitchFamily="18" charset="0"/>
                <a:cs typeface="Times New Roman" panose="02020603050405020304" pitchFamily="18" charset="0"/>
              </a:rPr>
              <a:t>, as the programming language, provides the foundation for writing the application's logic. Its clean syntax and extensive libraries make it ideal for rapid development and integration of features such as data processing, user interactions, and backend services. </a:t>
            </a:r>
            <a:r>
              <a:rPr lang="en-US" b="1" dirty="0">
                <a:latin typeface="Times New Roman" panose="02020603050405020304" pitchFamily="18" charset="0"/>
                <a:cs typeface="Times New Roman" panose="02020603050405020304" pitchFamily="18" charset="0"/>
              </a:rPr>
              <a:t>Django</a:t>
            </a:r>
            <a:r>
              <a:rPr lang="en-US" dirty="0">
                <a:latin typeface="Times New Roman" panose="02020603050405020304" pitchFamily="18" charset="0"/>
                <a:cs typeface="Times New Roman" panose="02020603050405020304" pitchFamily="18" charset="0"/>
              </a:rPr>
              <a:t>, a high-level web framework built on Python, streamlines web development by offering built-in tools for authentication, database management, URL routing, and template rendering. It handles much of the heavy lifting involved in creating a secure and scalable web application. While Python ensures flexibility and simplicity in writing the application logic, Django structures the development process and enforces best practices, allowing developers to focus on building a robust and interactive educational experience. Together, Python and Django enable the creation of a seamless, feature-rich platform for both educators and students.</a:t>
            </a:r>
            <a:endParaRPr lang="en-IN"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67BD3328-D1DC-BF61-7E76-9277C7A9EA02}"/>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5710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8D7981-CE0D-3D68-297E-3C6E1EFBA419}"/>
              </a:ext>
            </a:extLst>
          </p:cNvPr>
          <p:cNvSpPr>
            <a:spLocks noGrp="1"/>
          </p:cNvSpPr>
          <p:nvPr>
            <p:ph idx="1"/>
          </p:nvPr>
        </p:nvSpPr>
        <p:spPr>
          <a:xfrm>
            <a:off x="881743" y="2556932"/>
            <a:ext cx="10493828" cy="3318936"/>
          </a:xfrm>
        </p:spPr>
        <p:txBody>
          <a:bodyPr>
            <a:noAutofit/>
          </a:bodyPr>
          <a:lstStyle/>
          <a:p>
            <a:pPr algn="just"/>
            <a:r>
              <a:rPr lang="en-US" sz="2200" dirty="0">
                <a:latin typeface="Times New Roman" panose="02020603050405020304" pitchFamily="18" charset="0"/>
                <a:cs typeface="Times New Roman" panose="02020603050405020304" pitchFamily="18" charset="0"/>
              </a:rPr>
              <a:t>Django and Python form a powerful combination for developing a robust E-learning platform due to their inherent strengths. Python, as a versatile and readable language, offers rapid development capabilities and a vast ecosystem of libraries, making it ideal for handling complex backend logic, data processing, and integrations. Django, built on Python, provides a high-level, "batteries-included" web framework that accelerates development with its built-in features for user authentication, database management, and URL routing. This allows developers to focus on core E-learning functionalities like course management, interactive assignments, and real-time updates, rather than reinventing fundamental components. </a:t>
            </a:r>
            <a:endParaRPr lang="en-IN" sz="2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5DFB28E-5CCB-B455-6794-2F2D19AC3445}"/>
              </a:ext>
            </a:extLst>
          </p:cNvPr>
          <p:cNvSpPr>
            <a:spLocks noGrp="1" noChangeArrowheads="1"/>
          </p:cNvSpPr>
          <p:nvPr>
            <p:ph type="title"/>
          </p:nvPr>
        </p:nvSpPr>
        <p:spPr bwMode="auto">
          <a:xfrm>
            <a:off x="1295402" y="1110845"/>
            <a:ext cx="9782871"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Why Django &amp; Python for E-Learning?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Oval 1">
            <a:extLst>
              <a:ext uri="{FF2B5EF4-FFF2-40B4-BE49-F238E27FC236}">
                <a16:creationId xmlns:a16="http://schemas.microsoft.com/office/drawing/2014/main" id="{7786C54F-8654-93D0-B2BB-A90CA0E6071E}"/>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76999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D4F8-2D25-0048-7BE1-BDF97119046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Modules </a:t>
            </a:r>
            <a:endParaRPr lang="en-IN" b="1" dirty="0"/>
          </a:p>
        </p:txBody>
      </p:sp>
      <p:sp>
        <p:nvSpPr>
          <p:cNvPr id="4" name="TextBox 3">
            <a:extLst>
              <a:ext uri="{FF2B5EF4-FFF2-40B4-BE49-F238E27FC236}">
                <a16:creationId xmlns:a16="http://schemas.microsoft.com/office/drawing/2014/main" id="{BF930787-0888-07D8-14D7-3BA4CE3F5DC4}"/>
              </a:ext>
            </a:extLst>
          </p:cNvPr>
          <p:cNvSpPr txBox="1"/>
          <p:nvPr/>
        </p:nvSpPr>
        <p:spPr>
          <a:xfrm>
            <a:off x="1382487" y="2536678"/>
            <a:ext cx="10363198" cy="4001095"/>
          </a:xfrm>
          <a:prstGeom prst="rect">
            <a:avLst/>
          </a:prstGeom>
          <a:noFill/>
        </p:spPr>
        <p:txBody>
          <a:bodyPr wrap="square">
            <a:spAutoFit/>
          </a:bodyPr>
          <a:lstStyle/>
          <a:p>
            <a:pPr marL="457200" indent="-457200">
              <a:buAutoNum type="arabicPeriod"/>
            </a:pPr>
            <a:r>
              <a:rPr lang="en-IN" sz="2200" b="1" dirty="0">
                <a:latin typeface="Times New Roman" panose="02020603050405020304" pitchFamily="18" charset="0"/>
                <a:cs typeface="Times New Roman" panose="02020603050405020304" pitchFamily="18" charset="0"/>
              </a:rPr>
              <a:t>User Management Module</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Role-based access (Admin, Instructor, Student)</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User authentication (login, logout, registration</a:t>
            </a:r>
          </a:p>
          <a:p>
            <a:pPr>
              <a:buNone/>
            </a:pPr>
            <a:r>
              <a:rPr lang="en-IN" sz="2200" b="1" dirty="0">
                <a:latin typeface="Times New Roman" panose="02020603050405020304" pitchFamily="18" charset="0"/>
                <a:cs typeface="Times New Roman" panose="02020603050405020304" pitchFamily="18" charset="0"/>
              </a:rPr>
              <a:t>2. Course Management Module</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Create, update, delete courses</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Course categorization (subjects, topics)</a:t>
            </a:r>
          </a:p>
          <a:p>
            <a:pPr>
              <a:buFont typeface="Arial" panose="020B0604020202020204" pitchFamily="34" charset="0"/>
              <a:buChar char="•"/>
            </a:pPr>
            <a:r>
              <a:rPr lang="en-IN" sz="2200" dirty="0" err="1">
                <a:latin typeface="Times New Roman" panose="02020603050405020304" pitchFamily="18" charset="0"/>
                <a:cs typeface="Times New Roman" panose="02020603050405020304" pitchFamily="18" charset="0"/>
              </a:rPr>
              <a:t>Enrollments</a:t>
            </a:r>
            <a:r>
              <a:rPr lang="en-IN" sz="2200" dirty="0">
                <a:latin typeface="Times New Roman" panose="02020603050405020304" pitchFamily="18" charset="0"/>
                <a:cs typeface="Times New Roman" panose="02020603050405020304" pitchFamily="18" charset="0"/>
              </a:rPr>
              <a:t> and access control</a:t>
            </a:r>
          </a:p>
          <a:p>
            <a:pPr>
              <a:buNone/>
            </a:pPr>
            <a:r>
              <a:rPr lang="en-IN" sz="2200" b="1" dirty="0">
                <a:latin typeface="Times New Roman" panose="02020603050405020304" pitchFamily="18" charset="0"/>
                <a:cs typeface="Times New Roman" panose="02020603050405020304" pitchFamily="18" charset="0"/>
              </a:rPr>
              <a:t>3. Content Management Module</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Upload and manage learning materials (PDFs, videos, slides)</a:t>
            </a:r>
          </a:p>
          <a:p>
            <a:pPr>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Multimedia support (audio, video, images)</a:t>
            </a:r>
          </a:p>
          <a:p>
            <a:endParaRPr lang="en-IN" sz="16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3" name="Oval 2">
            <a:extLst>
              <a:ext uri="{FF2B5EF4-FFF2-40B4-BE49-F238E27FC236}">
                <a16:creationId xmlns:a16="http://schemas.microsoft.com/office/drawing/2014/main" id="{6524DB84-2410-90F1-1C16-17FB760CC25D}"/>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93258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997F-3529-0C8C-91A6-66ECE73EAAC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User Authentication Models </a:t>
            </a:r>
          </a:p>
        </p:txBody>
      </p:sp>
      <p:sp>
        <p:nvSpPr>
          <p:cNvPr id="4" name="TextBox 3">
            <a:extLst>
              <a:ext uri="{FF2B5EF4-FFF2-40B4-BE49-F238E27FC236}">
                <a16:creationId xmlns:a16="http://schemas.microsoft.com/office/drawing/2014/main" id="{E669D13A-C91A-9EB0-91D0-B5416F54F4CF}"/>
              </a:ext>
            </a:extLst>
          </p:cNvPr>
          <p:cNvSpPr txBox="1"/>
          <p:nvPr/>
        </p:nvSpPr>
        <p:spPr>
          <a:xfrm>
            <a:off x="990600" y="2601686"/>
            <a:ext cx="10406742" cy="2800767"/>
          </a:xfrm>
          <a:prstGeom prst="rect">
            <a:avLst/>
          </a:prstGeom>
          <a:noFill/>
        </p:spPr>
        <p:txBody>
          <a:bodyPr wrap="square">
            <a:spAutoFit/>
          </a:bodyPr>
          <a:lstStyle/>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refer to the strategies and systems used to verify the identity of users before granting them access to applications or services. These models ensure that users are who they claim to be, thereby safeguarding sensitive information, maintaining data integrity, and providing a personalized experience</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This is the most widely used and straightforward model. Users register with a </a:t>
            </a:r>
            <a:r>
              <a:rPr lang="en-US" sz="2200" b="1" dirty="0">
                <a:latin typeface="Times New Roman" panose="02020603050405020304" pitchFamily="18" charset="0"/>
                <a:cs typeface="Times New Roman" panose="02020603050405020304" pitchFamily="18" charset="0"/>
              </a:rPr>
              <a:t>username</a:t>
            </a:r>
            <a:r>
              <a:rPr lang="en-US" sz="2200" dirty="0">
                <a:latin typeface="Times New Roman" panose="02020603050405020304" pitchFamily="18" charset="0"/>
                <a:cs typeface="Times New Roman" panose="02020603050405020304" pitchFamily="18" charset="0"/>
              </a:rPr>
              <a:t> and a </a:t>
            </a:r>
            <a:r>
              <a:rPr lang="en-US" sz="2200" b="1" dirty="0">
                <a:latin typeface="Times New Roman" panose="02020603050405020304" pitchFamily="18" charset="0"/>
                <a:cs typeface="Times New Roman" panose="02020603050405020304" pitchFamily="18" charset="0"/>
              </a:rPr>
              <a:t>password</a:t>
            </a:r>
            <a:r>
              <a:rPr lang="en-US" sz="2200" dirty="0">
                <a:latin typeface="Times New Roman" panose="02020603050405020304" pitchFamily="18" charset="0"/>
                <a:cs typeface="Times New Roman" panose="02020603050405020304" pitchFamily="18" charset="0"/>
              </a:rPr>
              <a:t>, which are stored (usually in a hashed format) in the system's database.</a:t>
            </a:r>
          </a:p>
          <a:p>
            <a:pPr marL="285750" indent="-285750" algn="just">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 After a successful login, the server issues a </a:t>
            </a:r>
            <a:r>
              <a:rPr lang="en-US" sz="2200" b="1" dirty="0">
                <a:latin typeface="Times New Roman" panose="02020603050405020304" pitchFamily="18" charset="0"/>
                <a:cs typeface="Times New Roman" panose="02020603050405020304" pitchFamily="18" charset="0"/>
              </a:rPr>
              <a:t>token</a:t>
            </a:r>
            <a:r>
              <a:rPr lang="en-US" sz="2200" dirty="0">
                <a:latin typeface="Times New Roman" panose="02020603050405020304" pitchFamily="18" charset="0"/>
                <a:cs typeface="Times New Roman" panose="02020603050405020304" pitchFamily="18" charset="0"/>
              </a:rPr>
              <a:t> (typically JWT – JSON Web Token) that the client stores and sends with each request. During</a:t>
            </a:r>
            <a:endParaRPr lang="en-IN" sz="22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125F0B65-D4A4-F638-FD14-91022D38BF44}"/>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98934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5FBEB-5E93-3B09-6D65-BFFEF9AB5E26}"/>
              </a:ext>
            </a:extLst>
          </p:cNvPr>
          <p:cNvSpPr>
            <a:spLocks noGrp="1"/>
          </p:cNvSpPr>
          <p:nvPr>
            <p:ph type="title"/>
          </p:nvPr>
        </p:nvSpPr>
        <p:spPr/>
        <p:txBody>
          <a:bodyPr>
            <a:normAutofit/>
          </a:bodyPr>
          <a:lstStyle/>
          <a:p>
            <a:r>
              <a:rPr lang="en-IN" sz="4000"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D202EAF4-F234-5CD0-4DBC-D9B84A3A1570}"/>
              </a:ext>
            </a:extLst>
          </p:cNvPr>
          <p:cNvSpPr>
            <a:spLocks noGrp="1"/>
          </p:cNvSpPr>
          <p:nvPr>
            <p:ph idx="1"/>
          </p:nvPr>
        </p:nvSpPr>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E-Learning Platform using Django and Python is a comprehensive web application designed to facilitate online education and provide a robust learning environment for students and educators. Built on Django's powerful framework, the platform offers a wide range of features to support interactive learning, course management, and student engagement. The application enables educators to create and manage courses, upload learning materials, and design interactive assignments and quizzes. Students can access course content, participate in discussions, and track their progress through a user-friendly interface. Django's backend handles user authentication, data management, and real-time updates, ensuring a seamless learning experience. The platform also incorporates features such as multimedia support, progress tracking, and personalized feedback, enhancing the educational experience.</a:t>
            </a:r>
            <a:endParaRPr lang="en-IN" dirty="0">
              <a:latin typeface="Times New Roman" panose="02020603050405020304" pitchFamily="18" charset="0"/>
              <a:cs typeface="Times New Roman" panose="02020603050405020304" pitchFamily="18" charset="0"/>
            </a:endParaRPr>
          </a:p>
        </p:txBody>
      </p:sp>
      <p:sp>
        <p:nvSpPr>
          <p:cNvPr id="10" name="Oval 9">
            <a:extLst>
              <a:ext uri="{FF2B5EF4-FFF2-40B4-BE49-F238E27FC236}">
                <a16:creationId xmlns:a16="http://schemas.microsoft.com/office/drawing/2014/main" id="{D2417AA5-3448-8587-EB21-45C1ED23CA0B}"/>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8441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8FF2-B639-828E-766C-B25DF30C53C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Key Features &amp; Functionality </a:t>
            </a:r>
          </a:p>
        </p:txBody>
      </p:sp>
      <p:sp>
        <p:nvSpPr>
          <p:cNvPr id="4" name="Rectangle 1">
            <a:extLst>
              <a:ext uri="{FF2B5EF4-FFF2-40B4-BE49-F238E27FC236}">
                <a16:creationId xmlns:a16="http://schemas.microsoft.com/office/drawing/2014/main" id="{C7BA6F06-932B-B7A8-671F-54B7614C71D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Key Features &amp; Functionality</a:t>
            </a:r>
            <a:r>
              <a:rPr kumimoji="0" lang="en-US" altLang="en-US" sz="1800" b="0" i="0" u="none" strike="noStrike" cap="none" normalizeH="0" baseline="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054BCC6-053A-942D-29BB-0839AEAFA6A2}"/>
              </a:ext>
            </a:extLst>
          </p:cNvPr>
          <p:cNvSpPr>
            <a:spLocks noGrp="1" noChangeArrowheads="1"/>
          </p:cNvSpPr>
          <p:nvPr>
            <p:ph idx="1"/>
          </p:nvPr>
        </p:nvSpPr>
        <p:spPr bwMode="auto">
          <a:xfrm>
            <a:off x="1295401" y="2631351"/>
            <a:ext cx="10167256"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Interactive Learning Support: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is designed to support interactive learning experiences.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Course Creation and Management:</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Educators can create and manage courses.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Learning Material Upload:</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Teachers can upload various learning materials for students.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Interactive Assignments and Quizzes: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allows for the design of interactive assignments and quizzes.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Course Content Access:</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access course content easily.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Discussion Participation:</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participate in discussions related to their courses.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Progress Tracking (Student-side):</a:t>
            </a: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track their own progress through a user-friendly interface. </a:t>
            </a:r>
          </a:p>
        </p:txBody>
      </p:sp>
      <p:sp>
        <p:nvSpPr>
          <p:cNvPr id="3" name="Oval 2">
            <a:extLst>
              <a:ext uri="{FF2B5EF4-FFF2-40B4-BE49-F238E27FC236}">
                <a16:creationId xmlns:a16="http://schemas.microsoft.com/office/drawing/2014/main" id="{42441F0A-B386-C9B8-1AE5-98D1226BF814}"/>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13767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4C26-09A4-5DDA-4160-15CE3900A370}"/>
              </a:ext>
            </a:extLst>
          </p:cNvPr>
          <p:cNvSpPr>
            <a:spLocks noGrp="1"/>
          </p:cNvSpPr>
          <p:nvPr>
            <p:ph type="title"/>
          </p:nvPr>
        </p:nvSpPr>
        <p:spPr/>
        <p:txBody>
          <a:bodyPr>
            <a:noAutofit/>
          </a:bodyPr>
          <a:lstStyle/>
          <a:p>
            <a:r>
              <a:rPr lang="en-IN" b="1" dirty="0">
                <a:latin typeface="Times New Roman" panose="02020603050405020304" pitchFamily="18" charset="0"/>
                <a:cs typeface="Times New Roman" panose="02020603050405020304" pitchFamily="18" charset="0"/>
              </a:rPr>
              <a:t>Student Experience </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A88FDE18-2747-A7FF-AE3B-AC10F8A10410}"/>
              </a:ext>
            </a:extLst>
          </p:cNvPr>
          <p:cNvSpPr>
            <a:spLocks noGrp="1" noChangeArrowheads="1"/>
          </p:cNvSpPr>
          <p:nvPr>
            <p:ph idx="1"/>
          </p:nvPr>
        </p:nvSpPr>
        <p:spPr bwMode="auto">
          <a:xfrm>
            <a:off x="925286" y="2646740"/>
            <a:ext cx="10439399"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Access to Course Content:</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easily access course materials.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Participation in Discussions: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facilitates student engagement through discussions.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Progress Tracking:</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track their academic progress, providing visibility into their learning journey.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platform is designed with a user-friendly interface, making navigation and interaction intuitive.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Interactive Assignments and Quizzes:</a:t>
            </a:r>
            <a:r>
              <a:rPr kumimoji="0" lang="en-US" alt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Students can engage with interactive assignments and quizzes designed by educators. </a:t>
            </a:r>
          </a:p>
        </p:txBody>
      </p:sp>
      <p:sp>
        <p:nvSpPr>
          <p:cNvPr id="6" name="Oval 5">
            <a:extLst>
              <a:ext uri="{FF2B5EF4-FFF2-40B4-BE49-F238E27FC236}">
                <a16:creationId xmlns:a16="http://schemas.microsoft.com/office/drawing/2014/main" id="{D65CD821-8FEC-07F3-6304-9F09F87E315E}"/>
              </a:ext>
            </a:extLst>
          </p:cNvPr>
          <p:cNvSpPr/>
          <p:nvPr/>
        </p:nvSpPr>
        <p:spPr>
          <a:xfrm>
            <a:off x="11148232" y="10886"/>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11927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D9BC-7371-4739-07D3-AE9A868803B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Benefits for Students</a:t>
            </a:r>
          </a:p>
        </p:txBody>
      </p:sp>
      <p:sp>
        <p:nvSpPr>
          <p:cNvPr id="3" name="Content Placeholder 2">
            <a:extLst>
              <a:ext uri="{FF2B5EF4-FFF2-40B4-BE49-F238E27FC236}">
                <a16:creationId xmlns:a16="http://schemas.microsoft.com/office/drawing/2014/main" id="{57312E20-39A8-A8DC-34AE-D1B164DFABBC}"/>
              </a:ext>
            </a:extLst>
          </p:cNvPr>
          <p:cNvSpPr>
            <a:spLocks noGrp="1"/>
          </p:cNvSpPr>
          <p:nvPr>
            <p:ph idx="1"/>
          </p:nvPr>
        </p:nvSpPr>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The E-learning Platform offers numerous advantages for students, significantly enhancing their learning journey. Firstly, it provides </a:t>
            </a:r>
            <a:r>
              <a:rPr lang="en-US" b="1" dirty="0">
                <a:latin typeface="Times New Roman" panose="02020603050405020304" pitchFamily="18" charset="0"/>
                <a:cs typeface="Times New Roman" panose="02020603050405020304" pitchFamily="18" charset="0"/>
              </a:rPr>
              <a:t>flexible access to education</a:t>
            </a:r>
            <a:r>
              <a:rPr lang="en-US" dirty="0">
                <a:latin typeface="Times New Roman" panose="02020603050405020304" pitchFamily="18" charset="0"/>
                <a:cs typeface="Times New Roman" panose="02020603050405020304" pitchFamily="18" charset="0"/>
              </a:rPr>
              <a:t>, allowing students to access course content, lectures, and assignments anytime, anywhere, at their own pace. This flexibility is particularly beneficial for those balancing studies with other commitments. Secondly, the platform fosters </a:t>
            </a:r>
            <a:r>
              <a:rPr lang="en-US" b="1" dirty="0">
                <a:latin typeface="Times New Roman" panose="02020603050405020304" pitchFamily="18" charset="0"/>
                <a:cs typeface="Times New Roman" panose="02020603050405020304" pitchFamily="18" charset="0"/>
              </a:rPr>
              <a:t>interactive and engaging learning</a:t>
            </a:r>
            <a:r>
              <a:rPr lang="en-US" dirty="0">
                <a:latin typeface="Times New Roman" panose="02020603050405020304" pitchFamily="18" charset="0"/>
                <a:cs typeface="Times New Roman" panose="02020603050405020304" pitchFamily="18" charset="0"/>
              </a:rPr>
              <a:t> through features like multimedia support, discussion forums, and interactive quizzes, moving beyond traditional passive learning. Students can actively participate in discussions, collaborate with peers, and receive immediate feedback on their progress. Lastly, the platform promotes </a:t>
            </a:r>
            <a:r>
              <a:rPr lang="en-US" b="1" dirty="0">
                <a:latin typeface="Times New Roman" panose="02020603050405020304" pitchFamily="18" charset="0"/>
                <a:cs typeface="Times New Roman" panose="02020603050405020304" pitchFamily="18" charset="0"/>
              </a:rPr>
              <a:t>personalized learning paths</a:t>
            </a:r>
            <a:r>
              <a:rPr lang="en-US" dirty="0">
                <a:latin typeface="Times New Roman" panose="02020603050405020304" pitchFamily="18" charset="0"/>
                <a:cs typeface="Times New Roman" panose="02020603050405020304" pitchFamily="18" charset="0"/>
              </a:rPr>
              <a:t> by enabling students to track their progress, identify areas for improvement, and receive tailored feedback from educators. </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143FF29E-3F39-DED8-0868-EC095E2ED91C}"/>
              </a:ext>
            </a:extLst>
          </p:cNvPr>
          <p:cNvSpPr/>
          <p:nvPr/>
        </p:nvSpPr>
        <p:spPr>
          <a:xfrm>
            <a:off x="11148232" y="10886"/>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81121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D6823-6228-20BF-FDAB-AAECB7ADD0C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Benefits for Educators</a:t>
            </a:r>
          </a:p>
        </p:txBody>
      </p:sp>
      <p:sp>
        <p:nvSpPr>
          <p:cNvPr id="3" name="Content Placeholder 2">
            <a:extLst>
              <a:ext uri="{FF2B5EF4-FFF2-40B4-BE49-F238E27FC236}">
                <a16:creationId xmlns:a16="http://schemas.microsoft.com/office/drawing/2014/main" id="{F06DC494-25A9-2045-562C-F03A11367F59}"/>
              </a:ext>
            </a:extLst>
          </p:cNvPr>
          <p:cNvSpPr>
            <a:spLocks noGrp="1"/>
          </p:cNvSpPr>
          <p:nvPr>
            <p:ph idx="1"/>
          </p:nvPr>
        </p:nvSpPr>
        <p:spPr>
          <a:xfrm>
            <a:off x="957943" y="2556932"/>
            <a:ext cx="10374086" cy="3680582"/>
          </a:xfrm>
        </p:spPr>
        <p:txBody>
          <a:bodyPr>
            <a:noAutofit/>
          </a:bodyPr>
          <a:lstStyle/>
          <a:p>
            <a:pPr marL="0" indent="0" algn="just">
              <a:buNone/>
            </a:pPr>
            <a:r>
              <a:rPr lang="en-US" sz="2200" dirty="0">
                <a:latin typeface="Times New Roman" panose="02020603050405020304" pitchFamily="18" charset="0"/>
                <a:cs typeface="Times New Roman" panose="02020603050405020304" pitchFamily="18" charset="0"/>
              </a:rPr>
              <a:t> E-learning Platform streamlines various aspects of course delivery and student management, making their role more efficient and impactful. Primarily, it offers </a:t>
            </a:r>
            <a:r>
              <a:rPr lang="en-US" sz="2200" b="1" dirty="0">
                <a:latin typeface="Times New Roman" panose="02020603050405020304" pitchFamily="18" charset="0"/>
                <a:cs typeface="Times New Roman" panose="02020603050405020304" pitchFamily="18" charset="0"/>
              </a:rPr>
              <a:t>robust course management tools</a:t>
            </a:r>
            <a:r>
              <a:rPr lang="en-US" sz="2200" dirty="0">
                <a:latin typeface="Times New Roman" panose="02020603050405020304" pitchFamily="18" charset="0"/>
                <a:cs typeface="Times New Roman" panose="02020603050405020304" pitchFamily="18" charset="0"/>
              </a:rPr>
              <a:t>, allowing educators to easily create, organize, and update course materials, upload diverse learning resources (documents, videos, presentations), and design comprehensive assignments and quizzes. This reduces administrative burden and frees up time for more focused teaching. Secondly, the platform facilitates </a:t>
            </a:r>
            <a:r>
              <a:rPr lang="en-US" sz="2200" b="1" dirty="0">
                <a:latin typeface="Times New Roman" panose="02020603050405020304" pitchFamily="18" charset="0"/>
                <a:cs typeface="Times New Roman" panose="02020603050405020304" pitchFamily="18" charset="0"/>
              </a:rPr>
              <a:t>enhanced student engagement and assessment</a:t>
            </a:r>
            <a:r>
              <a:rPr lang="en-US" sz="2200" dirty="0">
                <a:latin typeface="Times New Roman" panose="02020603050405020304" pitchFamily="18" charset="0"/>
                <a:cs typeface="Times New Roman" panose="02020603050405020304" pitchFamily="18" charset="0"/>
              </a:rPr>
              <a:t> through built-in communication tools, discussion boards, and automated grading features for quizzes. Educators can monitor student participation, provide timely feedback, and gain insights into overall class performance. </a:t>
            </a:r>
            <a:endParaRPr lang="en-IN" sz="2200"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E6CD220F-1B17-2DFD-19D5-3953ABF2FF62}"/>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32981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DA3D71-FE8F-4336-A7A6-5D25D2B463AE}"/>
              </a:ext>
            </a:extLst>
          </p:cNvPr>
          <p:cNvSpPr>
            <a:spLocks noGrp="1"/>
          </p:cNvSpPr>
          <p:nvPr>
            <p:ph idx="1"/>
          </p:nvPr>
        </p:nvSpPr>
        <p:spPr>
          <a:xfrm>
            <a:off x="838200" y="2556932"/>
            <a:ext cx="10493829" cy="3318936"/>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The landscape of education has undergone a significant transformation with the rapid </a:t>
            </a:r>
            <a:r>
              <a:rPr lang="en-US" b="1" dirty="0">
                <a:latin typeface="Times New Roman" panose="02020603050405020304" pitchFamily="18" charset="0"/>
                <a:cs typeface="Times New Roman" panose="02020603050405020304" pitchFamily="18" charset="0"/>
              </a:rPr>
              <a:t>rise of online education</a:t>
            </a:r>
            <a:r>
              <a:rPr lang="en-US" dirty="0">
                <a:latin typeface="Times New Roman" panose="02020603050405020304" pitchFamily="18" charset="0"/>
                <a:cs typeface="Times New Roman" panose="02020603050405020304" pitchFamily="18" charset="0"/>
              </a:rPr>
              <a:t>, driven by advancements in technology and a growing demand for flexible, accessible learning opportunities. Historically, traditional brick-and-mortar institutions were the primary mode of learning, but the advent of the internet and digital tools has democratized access to knowledge. This shift has been accelerated by global events, which highlighted the critical need for remote learning solutions. Online education platforms now offer diverse courses, from K-12 schooling to higher education degrees and professional development, catering to a wide demographic. This paradigm shift emphasizes self-paced learning, personalized content delivery, and interactive virtual environments, making education more inclusive and adaptable to individual needs and lifestyles.</a:t>
            </a:r>
            <a:endParaRPr lang="en-IN"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83A6559-DC7B-6A1C-0C92-96E64BA7F1FD}"/>
              </a:ext>
            </a:extLst>
          </p:cNvPr>
          <p:cNvSpPr>
            <a:spLocks noGrp="1" noChangeArrowheads="1"/>
          </p:cNvSpPr>
          <p:nvPr>
            <p:ph type="title"/>
          </p:nvPr>
        </p:nvSpPr>
        <p:spPr bwMode="auto">
          <a:xfrm>
            <a:off x="1295402" y="910790"/>
            <a:ext cx="1021079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Rise of Online Education</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2654B83E-FD7F-643F-61DD-2B459798971E}"/>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5761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369188-0A5C-2786-C56E-34A4A241E351}"/>
              </a:ext>
            </a:extLst>
          </p:cNvPr>
          <p:cNvSpPr>
            <a:spLocks noGrp="1"/>
          </p:cNvSpPr>
          <p:nvPr>
            <p:ph idx="1"/>
          </p:nvPr>
        </p:nvSpPr>
        <p:spPr>
          <a:xfrm>
            <a:off x="827314" y="2556932"/>
            <a:ext cx="10537371" cy="3318936"/>
          </a:xfrm>
        </p:spPr>
        <p:txBody>
          <a:bodyPr>
            <a:noAutofit/>
          </a:bodyPr>
          <a:lstStyle/>
          <a:p>
            <a:pPr algn="just"/>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future of online education</a:t>
            </a:r>
            <a:r>
              <a:rPr lang="en-US" sz="2200" dirty="0">
                <a:latin typeface="Times New Roman" panose="02020603050405020304" pitchFamily="18" charset="0"/>
                <a:cs typeface="Times New Roman" panose="02020603050405020304" pitchFamily="18" charset="0"/>
              </a:rPr>
              <a:t> is poised for even greater innovation and integration into the global learning ecosystem. We can anticipate further advancements in personalized learning, driven by artificial intelligence and machine learning, which will adapt content and teaching methods to individual student needs and learning styles. Virtual and augmented reality are expected to create more immersive and interactive learning environments, offering hands-on experiences that transcend geographical boundaries. Furthermore, the emphasis on micro-credentials, skill-based learning, and lifelong education will likely grow, making online platforms crucial for continuous professional development and career transitions. </a:t>
            </a:r>
            <a:endParaRPr lang="en-IN" sz="2200" dirty="0">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791A206E-9A20-72DE-52AD-3995229B4327}"/>
              </a:ext>
            </a:extLst>
          </p:cNvPr>
          <p:cNvSpPr>
            <a:spLocks noGrp="1" noChangeArrowheads="1"/>
          </p:cNvSpPr>
          <p:nvPr>
            <p:ph type="title"/>
          </p:nvPr>
        </p:nvSpPr>
        <p:spPr bwMode="auto">
          <a:xfrm>
            <a:off x="1295401" y="910790"/>
            <a:ext cx="1006928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of Online Education</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Oval 1">
            <a:extLst>
              <a:ext uri="{FF2B5EF4-FFF2-40B4-BE49-F238E27FC236}">
                <a16:creationId xmlns:a16="http://schemas.microsoft.com/office/drawing/2014/main" id="{A71AD9B0-ADB6-1B93-4A8C-FA74A052E2E8}"/>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9081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B055-C87A-3CCC-EAC3-E899558B073A}"/>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Conclusion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46AAAC7-12F0-428C-C336-1DED2534FC03}"/>
              </a:ext>
            </a:extLst>
          </p:cNvPr>
          <p:cNvSpPr>
            <a:spLocks noGrp="1"/>
          </p:cNvSpPr>
          <p:nvPr>
            <p:ph idx="1"/>
          </p:nvPr>
        </p:nvSpPr>
        <p:spPr/>
        <p:txBody>
          <a:bodyPr>
            <a:normAutofit/>
          </a:bodyPr>
          <a:lstStyle/>
          <a:p>
            <a:pPr algn="just"/>
            <a:r>
              <a:rPr lang="en-US" dirty="0">
                <a:latin typeface="Times New Roman" panose="02020603050405020304" pitchFamily="18" charset="0"/>
                <a:cs typeface="Times New Roman" panose="02020603050405020304" pitchFamily="18" charset="0"/>
              </a:rPr>
              <a:t>e-learning platforms are not just a tool for distance education; they are a catalyst for transformative change in the way we learn and teach. By embracing technology and leveraging its power, we can create more effective, engaging, and accessible learning experiences for all. The future of education is undoubtedly shaped by the advancements in e-learning, and we must continue to innovate and adapt to ensure that learning remains a lifelong, empowering journey for everyone.</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30D74ED4-51A2-3B87-D81E-689070FC3A8C}"/>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89830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7978D79-CA6D-1A2B-8F64-D78B76B1C014}"/>
              </a:ext>
            </a:extLst>
          </p:cNvPr>
          <p:cNvSpPr txBox="1"/>
          <p:nvPr/>
        </p:nvSpPr>
        <p:spPr>
          <a:xfrm>
            <a:off x="4386942" y="707571"/>
            <a:ext cx="4770663"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Output Screens</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B1963DD-DE74-CA9F-3405-62C9C888FF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229" y="1676399"/>
            <a:ext cx="10112828" cy="4397829"/>
          </a:xfrm>
          <a:prstGeom prst="rect">
            <a:avLst/>
          </a:prstGeom>
        </p:spPr>
      </p:pic>
      <p:sp>
        <p:nvSpPr>
          <p:cNvPr id="6" name="TextBox 5">
            <a:extLst>
              <a:ext uri="{FF2B5EF4-FFF2-40B4-BE49-F238E27FC236}">
                <a16:creationId xmlns:a16="http://schemas.microsoft.com/office/drawing/2014/main" id="{D719072F-ECF7-D9E9-F070-A3C84A54680D}"/>
              </a:ext>
            </a:extLst>
          </p:cNvPr>
          <p:cNvSpPr txBox="1"/>
          <p:nvPr/>
        </p:nvSpPr>
        <p:spPr>
          <a:xfrm>
            <a:off x="1121229" y="1107681"/>
            <a:ext cx="6112328" cy="390684"/>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Step 1:login page </a:t>
            </a:r>
            <a:endParaRPr lang="en-IN" sz="1600" dirty="0">
              <a:effectLst/>
              <a:latin typeface="Calibri" panose="020F0502020204030204" pitchFamily="34" charset="0"/>
              <a:ea typeface="Calibri" panose="020F0502020204030204" pitchFamily="34" charset="0"/>
            </a:endParaRPr>
          </a:p>
        </p:txBody>
      </p:sp>
      <p:sp>
        <p:nvSpPr>
          <p:cNvPr id="7" name="Oval 6">
            <a:extLst>
              <a:ext uri="{FF2B5EF4-FFF2-40B4-BE49-F238E27FC236}">
                <a16:creationId xmlns:a16="http://schemas.microsoft.com/office/drawing/2014/main" id="{4D8A364F-8E8F-1395-FA0F-3D9F855E3B90}"/>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22790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AC71FA-5F8F-2FEF-6112-D7B4AD1084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2370" y="1460500"/>
            <a:ext cx="10330543" cy="4777014"/>
          </a:xfrm>
          <a:prstGeom prst="rect">
            <a:avLst/>
          </a:prstGeom>
        </p:spPr>
      </p:pic>
      <p:sp>
        <p:nvSpPr>
          <p:cNvPr id="4" name="TextBox 3">
            <a:extLst>
              <a:ext uri="{FF2B5EF4-FFF2-40B4-BE49-F238E27FC236}">
                <a16:creationId xmlns:a16="http://schemas.microsoft.com/office/drawing/2014/main" id="{CE89599A-AE35-B066-AE60-5B5A902057CD}"/>
              </a:ext>
            </a:extLst>
          </p:cNvPr>
          <p:cNvSpPr txBox="1"/>
          <p:nvPr/>
        </p:nvSpPr>
        <p:spPr>
          <a:xfrm>
            <a:off x="1012370" y="817029"/>
            <a:ext cx="6112328" cy="390684"/>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Step 2 Home Screen  of e learning website</a:t>
            </a:r>
            <a:endParaRPr lang="en-IN" sz="1600" dirty="0">
              <a:effectLst/>
              <a:latin typeface="Calibri" panose="020F0502020204030204" pitchFamily="34" charset="0"/>
              <a:ea typeface="Calibri" panose="020F0502020204030204" pitchFamily="34" charset="0"/>
            </a:endParaRPr>
          </a:p>
        </p:txBody>
      </p:sp>
      <p:sp>
        <p:nvSpPr>
          <p:cNvPr id="5" name="Oval 4">
            <a:extLst>
              <a:ext uri="{FF2B5EF4-FFF2-40B4-BE49-F238E27FC236}">
                <a16:creationId xmlns:a16="http://schemas.microsoft.com/office/drawing/2014/main" id="{D3735076-20D9-AB4F-9BA5-5BB23B2A8552}"/>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34544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CAC114-499A-B641-7FE5-C42702CE24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2114" y="1737178"/>
            <a:ext cx="10101943" cy="4489450"/>
          </a:xfrm>
          <a:prstGeom prst="rect">
            <a:avLst/>
          </a:prstGeom>
        </p:spPr>
      </p:pic>
      <p:sp>
        <p:nvSpPr>
          <p:cNvPr id="4" name="TextBox 3">
            <a:extLst>
              <a:ext uri="{FF2B5EF4-FFF2-40B4-BE49-F238E27FC236}">
                <a16:creationId xmlns:a16="http://schemas.microsoft.com/office/drawing/2014/main" id="{033B975D-1F59-CA89-1423-31D2C0548BE6}"/>
              </a:ext>
            </a:extLst>
          </p:cNvPr>
          <p:cNvSpPr txBox="1"/>
          <p:nvPr/>
        </p:nvSpPr>
        <p:spPr>
          <a:xfrm>
            <a:off x="1132114" y="991201"/>
            <a:ext cx="6112328" cy="390684"/>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Step 3: courses page </a:t>
            </a:r>
            <a:endParaRPr lang="en-IN" sz="1600" dirty="0">
              <a:effectLst/>
              <a:latin typeface="Calibri" panose="020F0502020204030204" pitchFamily="34" charset="0"/>
              <a:ea typeface="Calibri" panose="020F0502020204030204" pitchFamily="34" charset="0"/>
            </a:endParaRPr>
          </a:p>
        </p:txBody>
      </p:sp>
      <p:sp>
        <p:nvSpPr>
          <p:cNvPr id="5" name="Oval 4">
            <a:extLst>
              <a:ext uri="{FF2B5EF4-FFF2-40B4-BE49-F238E27FC236}">
                <a16:creationId xmlns:a16="http://schemas.microsoft.com/office/drawing/2014/main" id="{AF1E6462-5B6C-9CEB-09D3-039CD12883FE}"/>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9917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09C6E-3ED6-75B9-3EDE-0B18ECA8C8AD}"/>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Introduction </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239D0E6-DEF7-A692-0BC0-AE32EEA7BD0A}"/>
              </a:ext>
            </a:extLst>
          </p:cNvPr>
          <p:cNvSpPr>
            <a:spLocks noGrp="1"/>
          </p:cNvSpPr>
          <p:nvPr>
            <p:ph idx="1"/>
          </p:nvPr>
        </p:nvSpPr>
        <p:spPr>
          <a:xfrm>
            <a:off x="838200" y="2492829"/>
            <a:ext cx="10504713" cy="3635828"/>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E-learning has transformed the educational landscape by providing flexible and accessible learning opportunities to students and educators worldwide. With advancements in technology, web-based learning platforms have gained popularity, offering a dynamic and interactive approach to education. One such powerful tool is the E-learning Platform using Django and Python, designed to facilitate seamless online education. This platform leverages the Django framework to create a structured, efficient, and user-friendly learning environment. The E-learning Platform integrates a variety of essential features to enhance digital education. Educators can create and manage courses, upload learning materials, and design interactive assignments and quizzes. Students, on the other hand, can access course content, participate in discussions, and track their progress through an intuitive user interface. The platform fosters engagement by enabling real-time interactions and progress monitoring, ensuring an effective learning experience.</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FA78143A-771B-7DD9-3F94-FA2CD65A9410}"/>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57676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BCA184-F845-0EC8-931C-C13B15D177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928" y="1493156"/>
            <a:ext cx="10178143" cy="4755243"/>
          </a:xfrm>
          <a:prstGeom prst="rect">
            <a:avLst/>
          </a:prstGeom>
        </p:spPr>
      </p:pic>
      <p:sp>
        <p:nvSpPr>
          <p:cNvPr id="4" name="TextBox 3">
            <a:extLst>
              <a:ext uri="{FF2B5EF4-FFF2-40B4-BE49-F238E27FC236}">
                <a16:creationId xmlns:a16="http://schemas.microsoft.com/office/drawing/2014/main" id="{5AFFCED5-8D71-7AC6-3C6F-793869F42785}"/>
              </a:ext>
            </a:extLst>
          </p:cNvPr>
          <p:cNvSpPr txBox="1"/>
          <p:nvPr/>
        </p:nvSpPr>
        <p:spPr>
          <a:xfrm>
            <a:off x="1006928" y="1012972"/>
            <a:ext cx="6112328" cy="390684"/>
          </a:xfrm>
          <a:prstGeom prst="rect">
            <a:avLst/>
          </a:prstGeom>
          <a:noFill/>
        </p:spPr>
        <p:txBody>
          <a:bodyPr wrap="square">
            <a:spAutoFit/>
          </a:bodyPr>
          <a:lstStyle/>
          <a:p>
            <a:pPr algn="just">
              <a:lnSpc>
                <a:spcPct val="115000"/>
              </a:lnSpc>
              <a:spcAft>
                <a:spcPts val="1000"/>
              </a:spcAft>
            </a:pPr>
            <a:r>
              <a:rPr lang="en-US" sz="1800" dirty="0">
                <a:effectLst/>
                <a:latin typeface="Times New Roman" panose="02020603050405020304" pitchFamily="18" charset="0"/>
                <a:ea typeface="Calibri" panose="020F0502020204030204" pitchFamily="34" charset="0"/>
              </a:rPr>
              <a:t>Step :4 contact details </a:t>
            </a:r>
            <a:endParaRPr lang="en-IN" sz="1600" dirty="0">
              <a:effectLst/>
              <a:latin typeface="Calibri" panose="020F0502020204030204" pitchFamily="34" charset="0"/>
              <a:ea typeface="Calibri" panose="020F0502020204030204" pitchFamily="34" charset="0"/>
            </a:endParaRPr>
          </a:p>
        </p:txBody>
      </p:sp>
      <p:sp>
        <p:nvSpPr>
          <p:cNvPr id="5" name="Oval 4">
            <a:extLst>
              <a:ext uri="{FF2B5EF4-FFF2-40B4-BE49-F238E27FC236}">
                <a16:creationId xmlns:a16="http://schemas.microsoft.com/office/drawing/2014/main" id="{26BFFD14-5CFC-2E2A-0BE6-E945FD21AF8D}"/>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813894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4D9B6-074D-FF65-0764-1110AE2134D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28000"/>
                    </a14:imgEffect>
                  </a14:imgLayer>
                </a14:imgProps>
              </a:ext>
            </a:extLst>
          </a:blip>
          <a:srcRect/>
          <a:stretch/>
        </p:blipFill>
        <p:spPr>
          <a:xfrm>
            <a:off x="604157" y="609600"/>
            <a:ext cx="10983685" cy="5638800"/>
          </a:xfrm>
          <a:prstGeom prst="rect">
            <a:avLst/>
          </a:prstGeom>
        </p:spPr>
      </p:pic>
      <p:sp>
        <p:nvSpPr>
          <p:cNvPr id="6" name="TextBox 5">
            <a:extLst>
              <a:ext uri="{FF2B5EF4-FFF2-40B4-BE49-F238E27FC236}">
                <a16:creationId xmlns:a16="http://schemas.microsoft.com/office/drawing/2014/main" id="{663F0E37-57C3-A3C4-46A6-9A0F3CBADD46}"/>
              </a:ext>
            </a:extLst>
          </p:cNvPr>
          <p:cNvSpPr txBox="1"/>
          <p:nvPr/>
        </p:nvSpPr>
        <p:spPr>
          <a:xfrm rot="19833248">
            <a:off x="359232" y="1836427"/>
            <a:ext cx="7851320" cy="1446550"/>
          </a:xfrm>
          <a:prstGeom prst="rect">
            <a:avLst/>
          </a:prstGeom>
          <a:noFill/>
        </p:spPr>
        <p:txBody>
          <a:bodyPr wrap="square">
            <a:spAutoFit/>
          </a:bodyPr>
          <a:lstStyle/>
          <a:p>
            <a:r>
              <a:rPr lang="en-US" sz="8800" spc="-150" dirty="0">
                <a:solidFill>
                  <a:schemeClr val="bg2"/>
                </a:solidFill>
                <a:latin typeface="Stencil" panose="040409050D0802020404" pitchFamily="82" charset="0"/>
                <a:ea typeface="Yu Gothic UI Semilight" panose="020B0400000000000000" pitchFamily="34" charset="-128"/>
              </a:rPr>
              <a:t>Thank You</a:t>
            </a:r>
            <a:endParaRPr lang="en-IN" sz="8800" dirty="0">
              <a:solidFill>
                <a:schemeClr val="bg2"/>
              </a:solidFill>
              <a:latin typeface="Stencil" panose="040409050D0802020404" pitchFamily="82" charset="0"/>
            </a:endParaRPr>
          </a:p>
        </p:txBody>
      </p:sp>
    </p:spTree>
    <p:extLst>
      <p:ext uri="{BB962C8B-B14F-4D97-AF65-F5344CB8AC3E}">
        <p14:creationId xmlns:p14="http://schemas.microsoft.com/office/powerpoint/2010/main" val="308931477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9691-D7C1-BD20-19DF-93D31F589299}"/>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Literature Review</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924095-CC03-3422-DD69-0AA1FBF38804}"/>
              </a:ext>
            </a:extLst>
          </p:cNvPr>
          <p:cNvSpPr>
            <a:spLocks noGrp="1"/>
          </p:cNvSpPr>
          <p:nvPr>
            <p:ph idx="1"/>
          </p:nvPr>
        </p:nvSpPr>
        <p:spPr>
          <a:noFill/>
        </p:spPr>
        <p:txBody>
          <a:bodyPr/>
          <a:lstStyle/>
          <a:p>
            <a:pPr algn="just"/>
            <a:r>
              <a:rPr lang="en-US" b="0" i="0" dirty="0">
                <a:solidFill>
                  <a:schemeClr val="tx2">
                    <a:lumMod val="10000"/>
                    <a:lumOff val="90000"/>
                  </a:schemeClr>
                </a:solidFill>
                <a:effectLst/>
                <a:latin typeface="Google Sans"/>
              </a:rPr>
              <a:t> </a:t>
            </a:r>
            <a:r>
              <a:rPr lang="en-US" i="0" dirty="0">
                <a:solidFill>
                  <a:schemeClr val="tx1"/>
                </a:solidFill>
                <a:effectLst/>
                <a:latin typeface="Times New Roman" panose="02020603050405020304" pitchFamily="18" charset="0"/>
                <a:cs typeface="Times New Roman" panose="02020603050405020304" pitchFamily="18" charset="0"/>
              </a:rPr>
              <a:t>examines the current state of knowledge surrounding these digital learning tools, focusing on their effectiveness, design, and impact on education. It analyzes different types of e-learning platforms, their advantages and disadvantages, and the factors influencing their success, including user satisfaction and learning outcomes</a:t>
            </a:r>
            <a:r>
              <a:rPr lang="en-US" b="1" i="0" dirty="0">
                <a:solidFill>
                  <a:schemeClr val="tx2">
                    <a:lumMod val="10000"/>
                    <a:lumOff val="90000"/>
                  </a:schemeClr>
                </a:solidFill>
                <a:effectLst/>
                <a:latin typeface="Times New Roman" panose="02020603050405020304" pitchFamily="18" charset="0"/>
                <a:cs typeface="Times New Roman" panose="02020603050405020304" pitchFamily="18" charset="0"/>
              </a:rPr>
              <a:t>. </a:t>
            </a:r>
            <a:endParaRPr lang="en-IN" b="1" dirty="0">
              <a:solidFill>
                <a:schemeClr val="tx2">
                  <a:lumMod val="10000"/>
                  <a:lumOff val="90000"/>
                </a:schemeClr>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A0E0019F-C134-ABE4-E2BD-EA2F3F312BEB}"/>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0980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852B-C055-07DD-7F61-D582D6C9D72C}"/>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Scope Of The Project </a:t>
            </a:r>
          </a:p>
        </p:txBody>
      </p:sp>
      <p:sp>
        <p:nvSpPr>
          <p:cNvPr id="3" name="Content Placeholder 2">
            <a:extLst>
              <a:ext uri="{FF2B5EF4-FFF2-40B4-BE49-F238E27FC236}">
                <a16:creationId xmlns:a16="http://schemas.microsoft.com/office/drawing/2014/main" id="{4304F0A6-7858-468B-8695-10A236CC9E55}"/>
              </a:ext>
            </a:extLst>
          </p:cNvPr>
          <p:cNvSpPr>
            <a:spLocks noGrp="1"/>
          </p:cNvSpPr>
          <p:nvPr>
            <p:ph idx="1"/>
          </p:nvPr>
        </p:nvSpPr>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scope of the E-learning Platform project</a:t>
            </a:r>
            <a:r>
              <a:rPr lang="en-US" dirty="0">
                <a:latin typeface="Times New Roman" panose="02020603050405020304" pitchFamily="18" charset="0"/>
                <a:cs typeface="Times New Roman" panose="02020603050405020304" pitchFamily="18" charset="0"/>
              </a:rPr>
              <a:t> encompasses the development of a full-featured online education system that leverages Django and Python to support remote teaching and learning. This project aims to serve both educators and students by offering tools for course creation, content delivery, assessment, and performance tracking. The platform will allow instructors to manage courses, upload multimedia learning materials, and create interactive quizzes and assignments. Students will be able to register, enroll in courses, access learning resources, participate in discussions, and monitor their academic progress.</a:t>
            </a:r>
            <a:endParaRPr lang="en-IN" dirty="0">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693E2F46-DBE8-2061-C535-90E35AE3B101}"/>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72808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F29FC-7799-8A87-C697-0E5743F9FE6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Objectives</a:t>
            </a:r>
          </a:p>
        </p:txBody>
      </p:sp>
      <p:sp>
        <p:nvSpPr>
          <p:cNvPr id="4" name="TextBox 3">
            <a:extLst>
              <a:ext uri="{FF2B5EF4-FFF2-40B4-BE49-F238E27FC236}">
                <a16:creationId xmlns:a16="http://schemas.microsoft.com/office/drawing/2014/main" id="{0502FA58-81D0-14A1-A5FB-0E83A085CE93}"/>
              </a:ext>
            </a:extLst>
          </p:cNvPr>
          <p:cNvSpPr txBox="1"/>
          <p:nvPr/>
        </p:nvSpPr>
        <p:spPr>
          <a:xfrm>
            <a:off x="892629" y="2536371"/>
            <a:ext cx="10450285" cy="3046988"/>
          </a:xfrm>
          <a:prstGeom prst="rect">
            <a:avLst/>
          </a:prstGeom>
          <a:noFill/>
        </p:spPr>
        <p:txBody>
          <a:bodyPr wrap="square">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provide a convenient and flexible platform that allows students and educators to engage in learning and teaching anytime, anywhere.</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incorporate features such as quizzes, assignments, and discussion forums that promote student interaction and engagement with course content.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allow educators to easily create, upload, and manage courses and educational materials through a user-friendly backend system.</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provide a responsive and intuitive interface for learners and instructors, enabling smooth navigation and interaction.</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78B8F41F-E754-89F5-F1CD-79F6E4C0F141}"/>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647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4EB49-8397-EE77-5D5E-0D13D5961EF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Existing system</a:t>
            </a:r>
            <a:endParaRPr lang="en-IN" b="1" dirty="0"/>
          </a:p>
        </p:txBody>
      </p:sp>
      <p:sp>
        <p:nvSpPr>
          <p:cNvPr id="3" name="Content Placeholder 2">
            <a:extLst>
              <a:ext uri="{FF2B5EF4-FFF2-40B4-BE49-F238E27FC236}">
                <a16:creationId xmlns:a16="http://schemas.microsoft.com/office/drawing/2014/main" id="{B2E94CB7-C84E-E792-BD62-BF6481FD4D8E}"/>
              </a:ext>
            </a:extLst>
          </p:cNvPr>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The current e-learning platforms often lack personalized learning experiences and seamless integration of multimedia content. Many traditional systems struggle with real-time updates, interactive learning modules, and user-friendly interfaces. Additionally, some platforms do not provide efficient course management, student progress tracking, or secure user authentication.</a:t>
            </a:r>
            <a:endParaRPr lang="en-IN" dirty="0">
              <a:latin typeface="Times New Roman" panose="02020603050405020304" pitchFamily="18" charset="0"/>
              <a:cs typeface="Times New Roman" panose="02020603050405020304" pitchFamily="18" charset="0"/>
            </a:endParaRPr>
          </a:p>
          <a:p>
            <a:endParaRPr lang="en-IN" dirty="0"/>
          </a:p>
        </p:txBody>
      </p:sp>
      <p:sp>
        <p:nvSpPr>
          <p:cNvPr id="4" name="Oval 3">
            <a:extLst>
              <a:ext uri="{FF2B5EF4-FFF2-40B4-BE49-F238E27FC236}">
                <a16:creationId xmlns:a16="http://schemas.microsoft.com/office/drawing/2014/main" id="{824B45E6-3B65-BE35-E53C-F8BB47627963}"/>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2669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E699-0DB8-1537-BD32-761B3C9E28A5}"/>
              </a:ext>
            </a:extLst>
          </p:cNvPr>
          <p:cNvSpPr>
            <a:spLocks noGrp="1"/>
          </p:cNvSpPr>
          <p:nvPr>
            <p:ph type="title"/>
          </p:nvPr>
        </p:nvSpPr>
        <p:spPr/>
        <p:txBody>
          <a:bodyPr/>
          <a:lstStyle/>
          <a:p>
            <a:r>
              <a:rPr lang="en-IN" b="1" dirty="0"/>
              <a:t> </a:t>
            </a:r>
            <a:r>
              <a:rPr lang="en-IN" sz="4400" b="1" dirty="0">
                <a:latin typeface="Times New Roman" panose="02020603050405020304" pitchFamily="18" charset="0"/>
                <a:cs typeface="Times New Roman" panose="02020603050405020304" pitchFamily="18" charset="0"/>
              </a:rPr>
              <a:t>Proposed system </a:t>
            </a:r>
            <a:endParaRPr lang="en-IN" b="1" dirty="0"/>
          </a:p>
        </p:txBody>
      </p:sp>
      <p:sp>
        <p:nvSpPr>
          <p:cNvPr id="3" name="Content Placeholder 2">
            <a:extLst>
              <a:ext uri="{FF2B5EF4-FFF2-40B4-BE49-F238E27FC236}">
                <a16:creationId xmlns:a16="http://schemas.microsoft.com/office/drawing/2014/main" id="{4438BFFA-2F63-708E-DE88-9BCFDFC7BE2C}"/>
              </a:ext>
            </a:extLst>
          </p:cNvPr>
          <p:cNvSpPr>
            <a:spLocks noGrp="1"/>
          </p:cNvSpPr>
          <p:nvPr>
            <p:ph idx="1"/>
          </p:nvPr>
        </p:nvSpPr>
        <p:spPr>
          <a:xfrm>
            <a:off x="1034143" y="2503713"/>
            <a:ext cx="10374086" cy="3559629"/>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The proposed e-learning platform aims to overcome the limitations of existing systems by offering:</a:t>
            </a:r>
          </a:p>
          <a:p>
            <a:pPr marL="0" indent="0">
              <a:buNone/>
            </a:pPr>
            <a:r>
              <a:rPr lang="en-US" sz="2400" b="1" dirty="0">
                <a:latin typeface="Times New Roman" panose="02020603050405020304" pitchFamily="18" charset="0"/>
                <a:cs typeface="Times New Roman" panose="02020603050405020304" pitchFamily="18" charset="0"/>
              </a:rPr>
              <a:t>             User Authentication &amp; Role Management</a:t>
            </a:r>
            <a:r>
              <a:rPr lang="en-US" sz="2400" dirty="0">
                <a:latin typeface="Times New Roman" panose="02020603050405020304" pitchFamily="18" charset="0"/>
                <a:cs typeface="Times New Roman" panose="02020603050405020304" pitchFamily="18" charset="0"/>
              </a:rPr>
              <a:t> (Educators &amp; Students)</a:t>
            </a:r>
          </a:p>
          <a:p>
            <a:pPr marL="0" indent="0">
              <a:buNone/>
            </a:pPr>
            <a:r>
              <a:rPr lang="en-US" sz="2400" b="1" dirty="0">
                <a:latin typeface="Times New Roman" panose="02020603050405020304" pitchFamily="18" charset="0"/>
                <a:cs typeface="Times New Roman" panose="02020603050405020304" pitchFamily="18" charset="0"/>
              </a:rPr>
              <a:t>             Course Management</a:t>
            </a:r>
            <a:r>
              <a:rPr lang="en-US" sz="2400" dirty="0">
                <a:latin typeface="Times New Roman" panose="02020603050405020304" pitchFamily="18" charset="0"/>
                <a:cs typeface="Times New Roman" panose="02020603050405020304" pitchFamily="18" charset="0"/>
              </a:rPr>
              <a:t> (Create, update, and organize courses)</a:t>
            </a:r>
          </a:p>
          <a:p>
            <a:pPr marL="0" indent="0">
              <a:buNone/>
            </a:pPr>
            <a:r>
              <a:rPr lang="en-US" sz="2400" b="1" dirty="0">
                <a:latin typeface="Times New Roman" panose="02020603050405020304" pitchFamily="18" charset="0"/>
                <a:cs typeface="Times New Roman" panose="02020603050405020304" pitchFamily="18" charset="0"/>
              </a:rPr>
              <a:t>             Interactive Learning</a:t>
            </a:r>
            <a:r>
              <a:rPr lang="en-US" sz="2400" dirty="0">
                <a:latin typeface="Times New Roman" panose="02020603050405020304" pitchFamily="18" charset="0"/>
                <a:cs typeface="Times New Roman" panose="02020603050405020304" pitchFamily="18" charset="0"/>
              </a:rPr>
              <a:t> (Assignments, quizzes, discussion forums)</a:t>
            </a:r>
          </a:p>
          <a:p>
            <a:pPr marL="0" indent="0">
              <a:buNone/>
            </a:pPr>
            <a:r>
              <a:rPr lang="en-US" sz="2400" b="1" dirty="0">
                <a:latin typeface="Times New Roman" panose="02020603050405020304" pitchFamily="18" charset="0"/>
                <a:cs typeface="Times New Roman" panose="02020603050405020304" pitchFamily="18" charset="0"/>
              </a:rPr>
              <a:t>             Real-time Data Updates</a:t>
            </a:r>
            <a:r>
              <a:rPr lang="en-US" sz="2400" dirty="0">
                <a:latin typeface="Times New Roman" panose="02020603050405020304" pitchFamily="18" charset="0"/>
                <a:cs typeface="Times New Roman" panose="02020603050405020304" pitchFamily="18" charset="0"/>
              </a:rPr>
              <a:t> for seamless access</a:t>
            </a:r>
          </a:p>
          <a:p>
            <a:pPr marL="0" indent="0">
              <a:buNone/>
            </a:pPr>
            <a:r>
              <a:rPr lang="en-US" sz="2400" b="1" dirty="0">
                <a:latin typeface="Times New Roman" panose="02020603050405020304" pitchFamily="18" charset="0"/>
                <a:cs typeface="Times New Roman" panose="02020603050405020304" pitchFamily="18" charset="0"/>
              </a:rPr>
              <a:t>             Multimedia Support</a:t>
            </a:r>
            <a:r>
              <a:rPr lang="en-US" sz="2400" dirty="0">
                <a:latin typeface="Times New Roman" panose="02020603050405020304" pitchFamily="18" charset="0"/>
                <a:cs typeface="Times New Roman" panose="02020603050405020304" pitchFamily="18" charset="0"/>
              </a:rPr>
              <a:t> (Videos, PDFs, and other resources)</a:t>
            </a:r>
          </a:p>
          <a:p>
            <a:pPr marL="0" indent="0">
              <a:buNone/>
            </a:pPr>
            <a:r>
              <a:rPr lang="en-US" sz="2400" b="1" dirty="0">
                <a:latin typeface="Times New Roman" panose="02020603050405020304" pitchFamily="18" charset="0"/>
                <a:cs typeface="Times New Roman" panose="02020603050405020304" pitchFamily="18" charset="0"/>
              </a:rPr>
              <a:t>             Progress Tracking &amp; Personalized Feedback</a:t>
            </a:r>
            <a:endParaRPr lang="en-US" sz="2400" dirty="0">
              <a:latin typeface="Times New Roman" panose="02020603050405020304" pitchFamily="18" charset="0"/>
              <a:cs typeface="Times New Roman" panose="02020603050405020304" pitchFamily="18" charset="0"/>
            </a:endParaRPr>
          </a:p>
          <a:p>
            <a:endParaRPr lang="en-IN" dirty="0"/>
          </a:p>
        </p:txBody>
      </p:sp>
      <p:sp>
        <p:nvSpPr>
          <p:cNvPr id="4" name="Oval 3">
            <a:extLst>
              <a:ext uri="{FF2B5EF4-FFF2-40B4-BE49-F238E27FC236}">
                <a16:creationId xmlns:a16="http://schemas.microsoft.com/office/drawing/2014/main" id="{006C894E-BDAB-7F8A-6E9C-BE9671EAEECA}"/>
              </a:ext>
            </a:extLst>
          </p:cNvPr>
          <p:cNvSpPr/>
          <p:nvPr/>
        </p:nvSpPr>
        <p:spPr>
          <a:xfrm>
            <a:off x="11148232" y="0"/>
            <a:ext cx="1043768" cy="846668"/>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089141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FF8477-B376-4A7A-C66B-5D9DAC12BA57}"/>
              </a:ext>
            </a:extLst>
          </p:cNvPr>
          <p:cNvSpPr txBox="1"/>
          <p:nvPr/>
        </p:nvSpPr>
        <p:spPr>
          <a:xfrm>
            <a:off x="1677460" y="723811"/>
            <a:ext cx="6112328" cy="461665"/>
          </a:xfrm>
          <a:prstGeom prst="rect">
            <a:avLst/>
          </a:prstGeom>
          <a:noFill/>
        </p:spPr>
        <p:txBody>
          <a:bodyPr wrap="square">
            <a:spAutoFit/>
          </a:bodyPr>
          <a:lstStyle/>
          <a:p>
            <a:pPr algn="ctr"/>
            <a:r>
              <a:rPr lang="en-US" dirty="0"/>
              <a:t>                                                    </a:t>
            </a:r>
            <a:r>
              <a:rPr lang="en-US" sz="2400" b="1" dirty="0">
                <a:latin typeface="Times New Roman" panose="02020603050405020304" pitchFamily="18" charset="0"/>
                <a:cs typeface="Times New Roman" panose="02020603050405020304" pitchFamily="18" charset="0"/>
              </a:rPr>
              <a:t>Block Diagram</a:t>
            </a:r>
            <a:endParaRPr lang="en-IN"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F778E44-2FB6-9408-DCCA-20EA892A5F84}"/>
              </a:ext>
            </a:extLst>
          </p:cNvPr>
          <p:cNvPicPr>
            <a:picLocks noChangeAspect="1"/>
          </p:cNvPicPr>
          <p:nvPr/>
        </p:nvPicPr>
        <p:blipFill>
          <a:blip r:embed="rId2"/>
          <a:stretch>
            <a:fillRect/>
          </a:stretch>
        </p:blipFill>
        <p:spPr>
          <a:xfrm>
            <a:off x="914400" y="1212783"/>
            <a:ext cx="10443411" cy="4921406"/>
          </a:xfrm>
          <a:prstGeom prst="rect">
            <a:avLst/>
          </a:prstGeom>
        </p:spPr>
      </p:pic>
      <p:sp>
        <p:nvSpPr>
          <p:cNvPr id="5" name="Oval 4">
            <a:extLst>
              <a:ext uri="{FF2B5EF4-FFF2-40B4-BE49-F238E27FC236}">
                <a16:creationId xmlns:a16="http://schemas.microsoft.com/office/drawing/2014/main" id="{E2BA5106-2CB4-52D5-57B1-ACEDE2B7CB91}"/>
              </a:ext>
            </a:extLst>
          </p:cNvPr>
          <p:cNvSpPr/>
          <p:nvPr/>
        </p:nvSpPr>
        <p:spPr>
          <a:xfrm>
            <a:off x="11148232" y="0"/>
            <a:ext cx="1043768" cy="846668"/>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292406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375</TotalTime>
  <Words>2324</Words>
  <Application>Microsoft Office PowerPoint</Application>
  <PresentationFormat>Widescreen</PresentationFormat>
  <Paragraphs>107</Paragraphs>
  <Slides>31</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Garamond</vt:lpstr>
      <vt:lpstr>Google Sans</vt:lpstr>
      <vt:lpstr>Stencil</vt:lpstr>
      <vt:lpstr>Times New Roman</vt:lpstr>
      <vt:lpstr>Organic</vt:lpstr>
      <vt:lpstr>PowerPoint Presentation</vt:lpstr>
      <vt:lpstr>ABSTRACT</vt:lpstr>
      <vt:lpstr>Introduction </vt:lpstr>
      <vt:lpstr>Literature Review</vt:lpstr>
      <vt:lpstr>Scope Of The Project </vt:lpstr>
      <vt:lpstr>Objectives</vt:lpstr>
      <vt:lpstr>Existing system</vt:lpstr>
      <vt:lpstr> Proposed system </vt:lpstr>
      <vt:lpstr>PowerPoint Presentation</vt:lpstr>
      <vt:lpstr>PowerPoint Presentation</vt:lpstr>
      <vt:lpstr>Software Requirements</vt:lpstr>
      <vt:lpstr>Software Requirements</vt:lpstr>
      <vt:lpstr>Hardware Requirements</vt:lpstr>
      <vt:lpstr>PowerPoint Presentation</vt:lpstr>
      <vt:lpstr>Use Diagrams</vt:lpstr>
      <vt:lpstr>Roles Of Django and Python</vt:lpstr>
      <vt:lpstr>Why Django &amp; Python for E-Learning? </vt:lpstr>
      <vt:lpstr>Modules </vt:lpstr>
      <vt:lpstr>User Authentication Models </vt:lpstr>
      <vt:lpstr>Key Features &amp; Functionality </vt:lpstr>
      <vt:lpstr>Student Experience  </vt:lpstr>
      <vt:lpstr>Benefits for Students</vt:lpstr>
      <vt:lpstr>Benefits for Educators</vt:lpstr>
      <vt:lpstr>The Rise of Online Education </vt:lpstr>
      <vt:lpstr>Future of Online Education </vt:lpstr>
      <vt:lpstr>Conclusion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Bollineni Narasimha Naidu</dc:creator>
  <cp:lastModifiedBy>Bollineni Narasimha Naidu</cp:lastModifiedBy>
  <cp:revision>4</cp:revision>
  <dcterms:created xsi:type="dcterms:W3CDTF">2025-05-24T03:16:01Z</dcterms:created>
  <dcterms:modified xsi:type="dcterms:W3CDTF">2025-05-25T12:28:09Z</dcterms:modified>
</cp:coreProperties>
</file>